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69497"/>
              </p:ext>
            </p:extLst>
          </p:nvPr>
        </p:nvGraphicFramePr>
        <p:xfrm>
          <a:off x="152400" y="152400"/>
          <a:ext cx="7010400" cy="436268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Hand Over Fist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Devin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Bovee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came home from lifting at the gym and your arms are tired. Bad guys want your post-workout kale-protein smoothie. Show them what the penalty for skipping leg day is.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P1 box,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tree.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T1-T3 from available cover of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T4-T6 and T7-T9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P2, Shooter may only use their left hand to shoot.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P3, Shooter may only use their right hand to shoot.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Reloads are freestyle. Only 2 shots per target.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499470" y="6856360"/>
            <a:ext cx="1" cy="4640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923382" y="87892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413794" y="49823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4776565" y="6856360"/>
            <a:ext cx="1" cy="531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543193" y="6861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266807" y="69375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57647" y="49483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269603" y="49890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036353" y="4850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631139" y="48694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161910" y="48864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772396" y="48353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188321" y="4850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1636520" y="48796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2836472" y="8810583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369870" y="8799895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2856305" y="8799895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2836471" y="924276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4">
            <a:extLst>
              <a:ext uri="{FF2B5EF4-FFF2-40B4-BE49-F238E27FC236}">
                <a16:creationId xmlns:a16="http://schemas.microsoft.com/office/drawing/2014/main" id="{868A675A-5B29-4A68-9B5F-16F12CDDB099}"/>
              </a:ext>
            </a:extLst>
          </p:cNvPr>
          <p:cNvGrpSpPr>
            <a:grpSpLocks/>
          </p:cNvGrpSpPr>
          <p:nvPr/>
        </p:nvGrpSpPr>
        <p:grpSpPr bwMode="auto">
          <a:xfrm>
            <a:off x="2947194" y="5418429"/>
            <a:ext cx="287338" cy="787400"/>
            <a:chOff x="1756" y="2113"/>
            <a:chExt cx="181" cy="499"/>
          </a:xfrm>
        </p:grpSpPr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4ACB379E-357F-43AA-BBDE-D7EABA0B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6">
              <a:extLst>
                <a:ext uri="{FF2B5EF4-FFF2-40B4-BE49-F238E27FC236}">
                  <a16:creationId xmlns:a16="http://schemas.microsoft.com/office/drawing/2014/main" id="{21BE15B7-9478-4C8A-AF60-AFE9537FE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47">
              <a:extLst>
                <a:ext uri="{FF2B5EF4-FFF2-40B4-BE49-F238E27FC236}">
                  <a16:creationId xmlns:a16="http://schemas.microsoft.com/office/drawing/2014/main" id="{2A537C5C-1A82-4B93-9297-B5CE16702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83E7D26D-A96B-47C7-B4A2-9C670FEE5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BADAEBEE-D456-4C9C-8C0D-4D91258A4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A4B7980F-FA83-4ABF-9D5B-90A3414D43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" name="Group 278">
            <a:extLst>
              <a:ext uri="{FF2B5EF4-FFF2-40B4-BE49-F238E27FC236}">
                <a16:creationId xmlns:a16="http://schemas.microsoft.com/office/drawing/2014/main" id="{6E293B31-A5A8-4510-A3C0-7D9151A1EAE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436174"/>
            <a:ext cx="287338" cy="787400"/>
            <a:chOff x="2208" y="240"/>
            <a:chExt cx="181" cy="496"/>
          </a:xfrm>
        </p:grpSpPr>
        <p:sp>
          <p:nvSpPr>
            <p:cNvPr id="57" name="Line 279">
              <a:extLst>
                <a:ext uri="{FF2B5EF4-FFF2-40B4-BE49-F238E27FC236}">
                  <a16:creationId xmlns:a16="http://schemas.microsoft.com/office/drawing/2014/main" id="{1A762F5A-AA00-4FF6-A91C-900F15657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80">
              <a:extLst>
                <a:ext uri="{FF2B5EF4-FFF2-40B4-BE49-F238E27FC236}">
                  <a16:creationId xmlns:a16="http://schemas.microsoft.com/office/drawing/2014/main" id="{9D5D0CCC-A016-46E4-8E9E-F9715C408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81">
              <a:extLst>
                <a:ext uri="{FF2B5EF4-FFF2-40B4-BE49-F238E27FC236}">
                  <a16:creationId xmlns:a16="http://schemas.microsoft.com/office/drawing/2014/main" id="{06095506-19D9-49DB-A0FC-DC5F0DC11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82">
              <a:extLst>
                <a:ext uri="{FF2B5EF4-FFF2-40B4-BE49-F238E27FC236}">
                  <a16:creationId xmlns:a16="http://schemas.microsoft.com/office/drawing/2014/main" id="{A757EA3A-126E-4E56-8ACD-A5744A48AD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83">
            <a:extLst>
              <a:ext uri="{FF2B5EF4-FFF2-40B4-BE49-F238E27FC236}">
                <a16:creationId xmlns:a16="http://schemas.microsoft.com/office/drawing/2014/main" id="{5B0751D9-3F38-4B8B-9A11-58D1528FCDD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57171" y="5418429"/>
            <a:ext cx="287338" cy="787400"/>
            <a:chOff x="2208" y="240"/>
            <a:chExt cx="181" cy="496"/>
          </a:xfrm>
        </p:grpSpPr>
        <p:sp>
          <p:nvSpPr>
            <p:cNvPr id="62" name="Line 284">
              <a:extLst>
                <a:ext uri="{FF2B5EF4-FFF2-40B4-BE49-F238E27FC236}">
                  <a16:creationId xmlns:a16="http://schemas.microsoft.com/office/drawing/2014/main" id="{17354006-BF47-4669-B21F-4A69E20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85">
              <a:extLst>
                <a:ext uri="{FF2B5EF4-FFF2-40B4-BE49-F238E27FC236}">
                  <a16:creationId xmlns:a16="http://schemas.microsoft.com/office/drawing/2014/main" id="{C8F1ABE1-6411-40CB-AD6F-AA0928396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86">
              <a:extLst>
                <a:ext uri="{FF2B5EF4-FFF2-40B4-BE49-F238E27FC236}">
                  <a16:creationId xmlns:a16="http://schemas.microsoft.com/office/drawing/2014/main" id="{4FE4B13A-D1F9-41B0-9C5A-F6A3FA1BB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87">
              <a:extLst>
                <a:ext uri="{FF2B5EF4-FFF2-40B4-BE49-F238E27FC236}">
                  <a16:creationId xmlns:a16="http://schemas.microsoft.com/office/drawing/2014/main" id="{F9898D84-6635-46CF-8129-0D8424602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44">
            <a:extLst>
              <a:ext uri="{FF2B5EF4-FFF2-40B4-BE49-F238E27FC236}">
                <a16:creationId xmlns:a16="http://schemas.microsoft.com/office/drawing/2014/main" id="{9A625DAE-B1DC-46E7-BE9D-B1D249E4CE9F}"/>
              </a:ext>
            </a:extLst>
          </p:cNvPr>
          <p:cNvGrpSpPr>
            <a:grpSpLocks/>
          </p:cNvGrpSpPr>
          <p:nvPr/>
        </p:nvGrpSpPr>
        <p:grpSpPr bwMode="auto">
          <a:xfrm>
            <a:off x="1256583" y="5310929"/>
            <a:ext cx="287338" cy="787400"/>
            <a:chOff x="1756" y="2113"/>
            <a:chExt cx="181" cy="499"/>
          </a:xfrm>
        </p:grpSpPr>
        <p:sp>
          <p:nvSpPr>
            <p:cNvPr id="67" name="Line 45">
              <a:extLst>
                <a:ext uri="{FF2B5EF4-FFF2-40B4-BE49-F238E27FC236}">
                  <a16:creationId xmlns:a16="http://schemas.microsoft.com/office/drawing/2014/main" id="{7D4A786C-C0F6-4046-BE62-EF27EC058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6">
              <a:extLst>
                <a:ext uri="{FF2B5EF4-FFF2-40B4-BE49-F238E27FC236}">
                  <a16:creationId xmlns:a16="http://schemas.microsoft.com/office/drawing/2014/main" id="{3021201A-8AAB-4578-B599-4B659B349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47">
              <a:extLst>
                <a:ext uri="{FF2B5EF4-FFF2-40B4-BE49-F238E27FC236}">
                  <a16:creationId xmlns:a16="http://schemas.microsoft.com/office/drawing/2014/main" id="{24934BCF-9CF4-43AB-8EC5-BD8CEB3FF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0" name="Freeform 48">
                <a:extLst>
                  <a:ext uri="{FF2B5EF4-FFF2-40B4-BE49-F238E27FC236}">
                    <a16:creationId xmlns:a16="http://schemas.microsoft.com/office/drawing/2014/main" id="{13E99731-FD9F-4B43-AB0F-29E6EFDC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9">
                <a:extLst>
                  <a:ext uri="{FF2B5EF4-FFF2-40B4-BE49-F238E27FC236}">
                    <a16:creationId xmlns:a16="http://schemas.microsoft.com/office/drawing/2014/main" id="{4910D3B0-41CC-492E-B1B0-E0C92B050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F64A6A7D-A29F-4B7A-B2BC-06E3EC6420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3" name="Group 278">
            <a:extLst>
              <a:ext uri="{FF2B5EF4-FFF2-40B4-BE49-F238E27FC236}">
                <a16:creationId xmlns:a16="http://schemas.microsoft.com/office/drawing/2014/main" id="{8767731F-398B-4B4D-9729-1583A00A6A58}"/>
              </a:ext>
            </a:extLst>
          </p:cNvPr>
          <p:cNvGrpSpPr>
            <a:grpSpLocks/>
          </p:cNvGrpSpPr>
          <p:nvPr/>
        </p:nvGrpSpPr>
        <p:grpSpPr bwMode="auto">
          <a:xfrm>
            <a:off x="823989" y="5328674"/>
            <a:ext cx="287338" cy="787400"/>
            <a:chOff x="2208" y="240"/>
            <a:chExt cx="181" cy="496"/>
          </a:xfrm>
        </p:grpSpPr>
        <p:sp>
          <p:nvSpPr>
            <p:cNvPr id="74" name="Line 279">
              <a:extLst>
                <a:ext uri="{FF2B5EF4-FFF2-40B4-BE49-F238E27FC236}">
                  <a16:creationId xmlns:a16="http://schemas.microsoft.com/office/drawing/2014/main" id="{5593C525-6C7F-4B0F-A319-8CFF552D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80">
              <a:extLst>
                <a:ext uri="{FF2B5EF4-FFF2-40B4-BE49-F238E27FC236}">
                  <a16:creationId xmlns:a16="http://schemas.microsoft.com/office/drawing/2014/main" id="{80A831AF-36F6-4FDF-B1B2-24EE8811F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81">
              <a:extLst>
                <a:ext uri="{FF2B5EF4-FFF2-40B4-BE49-F238E27FC236}">
                  <a16:creationId xmlns:a16="http://schemas.microsoft.com/office/drawing/2014/main" id="{E8CD09B5-CC14-4912-9D87-1EFE7F22E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0D88E9B2-640A-4609-93CE-DEA5423FC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83">
            <a:extLst>
              <a:ext uri="{FF2B5EF4-FFF2-40B4-BE49-F238E27FC236}">
                <a16:creationId xmlns:a16="http://schemas.microsoft.com/office/drawing/2014/main" id="{E71C2700-3296-40E3-82C6-16142C6E23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66560" y="5310929"/>
            <a:ext cx="287338" cy="787400"/>
            <a:chOff x="2208" y="240"/>
            <a:chExt cx="181" cy="496"/>
          </a:xfrm>
        </p:grpSpPr>
        <p:sp>
          <p:nvSpPr>
            <p:cNvPr id="79" name="Line 284">
              <a:extLst>
                <a:ext uri="{FF2B5EF4-FFF2-40B4-BE49-F238E27FC236}">
                  <a16:creationId xmlns:a16="http://schemas.microsoft.com/office/drawing/2014/main" id="{E27FBECF-8B9F-44D4-A398-7B77794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85">
              <a:extLst>
                <a:ext uri="{FF2B5EF4-FFF2-40B4-BE49-F238E27FC236}">
                  <a16:creationId xmlns:a16="http://schemas.microsoft.com/office/drawing/2014/main" id="{43399214-545A-4A03-A382-A81C8B8D0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:a16="http://schemas.microsoft.com/office/drawing/2014/main" id="{47A256DE-5AFB-47DB-96AC-2081A3E10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87">
              <a:extLst>
                <a:ext uri="{FF2B5EF4-FFF2-40B4-BE49-F238E27FC236}">
                  <a16:creationId xmlns:a16="http://schemas.microsoft.com/office/drawing/2014/main" id="{D75A282E-5C00-4255-870F-95359A309D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44">
            <a:extLst>
              <a:ext uri="{FF2B5EF4-FFF2-40B4-BE49-F238E27FC236}">
                <a16:creationId xmlns:a16="http://schemas.microsoft.com/office/drawing/2014/main" id="{1CC3D452-CF21-4385-8535-F52BEB999D04}"/>
              </a:ext>
            </a:extLst>
          </p:cNvPr>
          <p:cNvGrpSpPr>
            <a:grpSpLocks/>
          </p:cNvGrpSpPr>
          <p:nvPr/>
        </p:nvGrpSpPr>
        <p:grpSpPr bwMode="auto">
          <a:xfrm>
            <a:off x="4699401" y="5258224"/>
            <a:ext cx="287338" cy="787400"/>
            <a:chOff x="1756" y="2113"/>
            <a:chExt cx="181" cy="499"/>
          </a:xfrm>
        </p:grpSpPr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60BD81DA-FE36-4203-8542-4475B6218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44271A8C-EAAC-4A7C-B6D0-EA2DCDC56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47">
              <a:extLst>
                <a:ext uri="{FF2B5EF4-FFF2-40B4-BE49-F238E27FC236}">
                  <a16:creationId xmlns:a16="http://schemas.microsoft.com/office/drawing/2014/main" id="{E0E0ACFE-F459-4D39-B6F1-1EDE6A599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268AD559-11DD-4656-99CC-A54C78DD5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8D445209-8148-4133-9BF0-A16D64AF9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2D61EBB5-C5DA-4249-87A2-2B627C5261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278">
            <a:extLst>
              <a:ext uri="{FF2B5EF4-FFF2-40B4-BE49-F238E27FC236}">
                <a16:creationId xmlns:a16="http://schemas.microsoft.com/office/drawing/2014/main" id="{AD05A13B-9D33-4A2C-B1C7-554AF837A80E}"/>
              </a:ext>
            </a:extLst>
          </p:cNvPr>
          <p:cNvGrpSpPr>
            <a:grpSpLocks/>
          </p:cNvGrpSpPr>
          <p:nvPr/>
        </p:nvGrpSpPr>
        <p:grpSpPr bwMode="auto">
          <a:xfrm>
            <a:off x="4266807" y="5275969"/>
            <a:ext cx="287338" cy="787400"/>
            <a:chOff x="2208" y="240"/>
            <a:chExt cx="181" cy="496"/>
          </a:xfrm>
        </p:grpSpPr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5EEBBF30-E00D-4B7C-8E6E-99D068676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16BDEDBC-7004-4AC2-B4E9-07F21290A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81">
              <a:extLst>
                <a:ext uri="{FF2B5EF4-FFF2-40B4-BE49-F238E27FC236}">
                  <a16:creationId xmlns:a16="http://schemas.microsoft.com/office/drawing/2014/main" id="{8DC8FB79-1353-4977-81E1-0DE335A05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2">
              <a:extLst>
                <a:ext uri="{FF2B5EF4-FFF2-40B4-BE49-F238E27FC236}">
                  <a16:creationId xmlns:a16="http://schemas.microsoft.com/office/drawing/2014/main" id="{73F81F2F-684F-453D-9C8E-AE5E20B3CB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83">
            <a:extLst>
              <a:ext uri="{FF2B5EF4-FFF2-40B4-BE49-F238E27FC236}">
                <a16:creationId xmlns:a16="http://schemas.microsoft.com/office/drawing/2014/main" id="{E2FF1315-D865-4961-A38D-D2C4ADD74A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09378" y="5258224"/>
            <a:ext cx="287338" cy="787400"/>
            <a:chOff x="2208" y="240"/>
            <a:chExt cx="181" cy="496"/>
          </a:xfrm>
        </p:grpSpPr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4D38B86C-D07A-45AF-8727-58E1DA16C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85">
              <a:extLst>
                <a:ext uri="{FF2B5EF4-FFF2-40B4-BE49-F238E27FC236}">
                  <a16:creationId xmlns:a16="http://schemas.microsoft.com/office/drawing/2014/main" id="{4768AD65-A791-45AD-BDE4-EE15BC0C1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286">
              <a:extLst>
                <a:ext uri="{FF2B5EF4-FFF2-40B4-BE49-F238E27FC236}">
                  <a16:creationId xmlns:a16="http://schemas.microsoft.com/office/drawing/2014/main" id="{513B0EB3-EEEF-4890-8AC1-3AEF64D97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87">
              <a:extLst>
                <a:ext uri="{FF2B5EF4-FFF2-40B4-BE49-F238E27FC236}">
                  <a16:creationId xmlns:a16="http://schemas.microsoft.com/office/drawing/2014/main" id="{57AC4F28-7D9A-460A-8D7C-DDF8DECE07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BAEEDA-6CF2-4CBB-B92A-BE45C806C179}"/>
              </a:ext>
            </a:extLst>
          </p:cNvPr>
          <p:cNvGrpSpPr/>
          <p:nvPr/>
        </p:nvGrpSpPr>
        <p:grpSpPr>
          <a:xfrm>
            <a:off x="724662" y="5804131"/>
            <a:ext cx="1314450" cy="1077913"/>
            <a:chOff x="1200151" y="6839083"/>
            <a:chExt cx="1314450" cy="1077913"/>
          </a:xfrm>
        </p:grpSpPr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9E26CDB3-F2E2-43E1-A909-8BD047D4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0141565F-D980-4EE3-8D45-DA1B8AB5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7" name="Freeform 55">
            <a:extLst>
              <a:ext uri="{FF2B5EF4-FFF2-40B4-BE49-F238E27FC236}">
                <a16:creationId xmlns:a16="http://schemas.microsoft.com/office/drawing/2014/main" id="{EC3B3D7C-7071-45CC-BF7D-9F7FAC89B286}"/>
              </a:ext>
            </a:extLst>
          </p:cNvPr>
          <p:cNvSpPr>
            <a:spLocks/>
          </p:cNvSpPr>
          <p:nvPr/>
        </p:nvSpPr>
        <p:spPr bwMode="auto">
          <a:xfrm flipH="1">
            <a:off x="2058640" y="5527295"/>
            <a:ext cx="380999" cy="136440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8BDE4D-095D-459E-A562-61383252B81F}"/>
              </a:ext>
            </a:extLst>
          </p:cNvPr>
          <p:cNvGrpSpPr/>
          <p:nvPr/>
        </p:nvGrpSpPr>
        <p:grpSpPr>
          <a:xfrm>
            <a:off x="4141787" y="5742878"/>
            <a:ext cx="1314450" cy="1077913"/>
            <a:chOff x="1200151" y="6839083"/>
            <a:chExt cx="1314450" cy="1077913"/>
          </a:xfrm>
        </p:grpSpPr>
        <p:sp>
          <p:nvSpPr>
            <p:cNvPr id="44" name="Rectangle 22">
              <a:extLst>
                <a:ext uri="{FF2B5EF4-FFF2-40B4-BE49-F238E27FC236}">
                  <a16:creationId xmlns:a16="http://schemas.microsoft.com/office/drawing/2014/main" id="{E1483251-BE58-4B34-8AC0-FE17F260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B1262CE-405A-4334-A972-BC3ACD75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" name="Freeform 55">
            <a:extLst>
              <a:ext uri="{FF2B5EF4-FFF2-40B4-BE49-F238E27FC236}">
                <a16:creationId xmlns:a16="http://schemas.microsoft.com/office/drawing/2014/main" id="{0EEBC1BC-788C-49A0-A3DF-8DC09082AC63}"/>
              </a:ext>
            </a:extLst>
          </p:cNvPr>
          <p:cNvSpPr>
            <a:spLocks/>
          </p:cNvSpPr>
          <p:nvPr/>
        </p:nvSpPr>
        <p:spPr bwMode="auto">
          <a:xfrm>
            <a:off x="3733800" y="5544081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9">
            <a:extLst>
              <a:ext uri="{FF2B5EF4-FFF2-40B4-BE49-F238E27FC236}">
                <a16:creationId xmlns:a16="http://schemas.microsoft.com/office/drawing/2014/main" id="{B2F58D94-A100-477D-85D4-71D5B2F7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744956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Left-Side-Hardcover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38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/>
              <a:t>x        </a:t>
            </a:r>
            <a:r>
              <a:rPr lang="en-US" dirty="0"/>
              <a:t>Right-Side-Hardcover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Tuxedo Target</a:t>
            </a:r>
          </a:p>
        </p:txBody>
      </p:sp>
      <p:grpSp>
        <p:nvGrpSpPr>
          <p:cNvPr id="93" name="Group 278">
            <a:extLst>
              <a:ext uri="{FF2B5EF4-FFF2-40B4-BE49-F238E27FC236}">
                <a16:creationId xmlns:a16="http://schemas.microsoft.com/office/drawing/2014/main" id="{5D98EF23-9795-40B0-AF5D-289156666023}"/>
              </a:ext>
            </a:extLst>
          </p:cNvPr>
          <p:cNvGrpSpPr>
            <a:grpSpLocks/>
          </p:cNvGrpSpPr>
          <p:nvPr/>
        </p:nvGrpSpPr>
        <p:grpSpPr bwMode="auto">
          <a:xfrm>
            <a:off x="2484373" y="4313113"/>
            <a:ext cx="287338" cy="787400"/>
            <a:chOff x="2208" y="240"/>
            <a:chExt cx="181" cy="496"/>
          </a:xfrm>
        </p:grpSpPr>
        <p:sp>
          <p:nvSpPr>
            <p:cNvPr id="94" name="Line 279">
              <a:extLst>
                <a:ext uri="{FF2B5EF4-FFF2-40B4-BE49-F238E27FC236}">
                  <a16:creationId xmlns:a16="http://schemas.microsoft.com/office/drawing/2014/main" id="{0A640BD4-3C41-43C4-9E78-B75C27240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3EB93450-CA93-4F5A-948F-0A07F2E97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81">
              <a:extLst>
                <a:ext uri="{FF2B5EF4-FFF2-40B4-BE49-F238E27FC236}">
                  <a16:creationId xmlns:a16="http://schemas.microsoft.com/office/drawing/2014/main" id="{32F2B716-6D69-44B3-A9AD-A179632FC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82">
              <a:extLst>
                <a:ext uri="{FF2B5EF4-FFF2-40B4-BE49-F238E27FC236}">
                  <a16:creationId xmlns:a16="http://schemas.microsoft.com/office/drawing/2014/main" id="{298881C4-5230-4E27-985C-27A0169C24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83">
            <a:extLst>
              <a:ext uri="{FF2B5EF4-FFF2-40B4-BE49-F238E27FC236}">
                <a16:creationId xmlns:a16="http://schemas.microsoft.com/office/drawing/2014/main" id="{F5235AE4-2EE7-40CA-B2CE-181392DFDC4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00248" y="2692282"/>
            <a:ext cx="287338" cy="787400"/>
            <a:chOff x="2208" y="240"/>
            <a:chExt cx="181" cy="496"/>
          </a:xfrm>
        </p:grpSpPr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0A42FCD2-193C-444C-B647-EB416D6DB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85">
              <a:extLst>
                <a:ext uri="{FF2B5EF4-FFF2-40B4-BE49-F238E27FC236}">
                  <a16:creationId xmlns:a16="http://schemas.microsoft.com/office/drawing/2014/main" id="{F3BB16AE-DE42-456E-B73C-783C0F99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86">
              <a:extLst>
                <a:ext uri="{FF2B5EF4-FFF2-40B4-BE49-F238E27FC236}">
                  <a16:creationId xmlns:a16="http://schemas.microsoft.com/office/drawing/2014/main" id="{BAC01A6D-E04B-43D1-9127-5A13D2CC9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87">
              <a:extLst>
                <a:ext uri="{FF2B5EF4-FFF2-40B4-BE49-F238E27FC236}">
                  <a16:creationId xmlns:a16="http://schemas.microsoft.com/office/drawing/2014/main" id="{60C79005-C50D-4419-9462-7EE52007F4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50E8672-4118-442A-B75C-9F138A8EA1F4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</a:t>
            </a:r>
            <a:r>
              <a:rPr lang="en-US" sz="1400">
                <a:latin typeface="Arial" charset="0"/>
                <a:ea typeface="ＭＳ Ｐゴシック" pitchFamily="-112" charset="-128"/>
                <a:cs typeface="Times New Roman" pitchFamily="-112" charset="0"/>
              </a:rPr>
              <a:t>setup B. </a:t>
            </a:r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Make sure to paint target stands from both setups so they don’t move.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190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2019-03-02T05:17:08Z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