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13779"/>
              </p:ext>
            </p:extLst>
          </p:nvPr>
        </p:nvGraphicFramePr>
        <p:xfrm>
          <a:off x="152400" y="152400"/>
          <a:ext cx="7010400" cy="4589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So You Thought Today Would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Be Easy?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Show what you’re made of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P1, facing squarely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upgrange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Gun downloaded to 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in P1, facing parallel to berm. Strong hand holding stock, weak hand holding handguard, muzzle pointing at berm. Downloaded to 2.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9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T1-T3 with only 3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Shooter may only take one shot in either box before moving to the opposite box. 1 Shot, move to other box, 1 shot, move to other box, until 9 shots have been taken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032512" y="49308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517556" y="48875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936298" y="48980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3118687" y="9000958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3652085" y="899027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138520" y="899027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>
            <a:off x="3118686" y="9433141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29">
            <a:extLst>
              <a:ext uri="{FF2B5EF4-FFF2-40B4-BE49-F238E27FC236}">
                <a16:creationId xmlns:a16="http://schemas.microsoft.com/office/drawing/2014/main" id="{5CA4AB63-FD45-48F6-A7BE-EADF2BA74506}"/>
              </a:ext>
            </a:extLst>
          </p:cNvPr>
          <p:cNvGrpSpPr>
            <a:grpSpLocks/>
          </p:cNvGrpSpPr>
          <p:nvPr/>
        </p:nvGrpSpPr>
        <p:grpSpPr bwMode="auto">
          <a:xfrm>
            <a:off x="3138801" y="5309341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D179402-DE73-4B07-A6A8-FD38D898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45D07792-CB4F-414B-A0F6-45196EF5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A61EC5-6685-44C1-B24E-FEEDB622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012AD587-B126-4DCF-AAF3-7305E08CECDF}"/>
              </a:ext>
            </a:extLst>
          </p:cNvPr>
          <p:cNvGrpSpPr>
            <a:grpSpLocks/>
          </p:cNvGrpSpPr>
          <p:nvPr/>
        </p:nvGrpSpPr>
        <p:grpSpPr bwMode="auto">
          <a:xfrm>
            <a:off x="4009830" y="5302304"/>
            <a:ext cx="287338" cy="787400"/>
            <a:chOff x="1756" y="2113"/>
            <a:chExt cx="181" cy="499"/>
          </a:xfrm>
        </p:grpSpPr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A1BAE9C-E327-4254-810F-E00195CB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47F7F53-00D7-42BD-B6CD-220B36ACA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id="{E5B035CA-FBE7-4174-A1BD-D1E02D98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B0295981-ABA0-4D97-8ABB-9A63AD68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CDFA018F-9785-4625-8BE4-E632A1C2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AE084860-3386-4339-825F-1F5C35CE84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361E2-6360-4034-9436-8E0FE759DC4D}"/>
              </a:ext>
            </a:extLst>
          </p:cNvPr>
          <p:cNvGrpSpPr/>
          <p:nvPr/>
        </p:nvGrpSpPr>
        <p:grpSpPr>
          <a:xfrm>
            <a:off x="3610024" y="5284842"/>
            <a:ext cx="295275" cy="787400"/>
            <a:chOff x="8153399" y="3720941"/>
            <a:chExt cx="295275" cy="787400"/>
          </a:xfrm>
        </p:grpSpPr>
        <p:sp>
          <p:nvSpPr>
            <p:cNvPr id="52" name="Line 165">
              <a:extLst>
                <a:ext uri="{FF2B5EF4-FFF2-40B4-BE49-F238E27FC236}">
                  <a16:creationId xmlns:a16="http://schemas.microsoft.com/office/drawing/2014/main" id="{FB066308-1EE0-49C6-8D21-24E5400A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66">
              <a:extLst>
                <a:ext uri="{FF2B5EF4-FFF2-40B4-BE49-F238E27FC236}">
                  <a16:creationId xmlns:a16="http://schemas.microsoft.com/office/drawing/2014/main" id="{BF48DEEB-E57D-49EE-B7C7-BE1B7361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7E3B6D87-0640-425A-9662-B52A914A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9">
              <a:extLst>
                <a:ext uri="{FF2B5EF4-FFF2-40B4-BE49-F238E27FC236}">
                  <a16:creationId xmlns:a16="http://schemas.microsoft.com/office/drawing/2014/main" id="{4A15ADC4-0B6A-4B4F-A980-92DE6AE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466FF-942F-4AC4-82A0-59843209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7459AF-F98E-40FA-94C4-E2452DC441E6}"/>
              </a:ext>
            </a:extLst>
          </p:cNvPr>
          <p:cNvCxnSpPr>
            <a:cxnSpLocks/>
          </p:cNvCxnSpPr>
          <p:nvPr/>
        </p:nvCxnSpPr>
        <p:spPr>
          <a:xfrm flipH="1">
            <a:off x="3898950" y="899026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8F140C-B145-4568-8F1E-DC3BC3A9DD43}"/>
              </a:ext>
            </a:extLst>
          </p:cNvPr>
          <p:cNvCxnSpPr>
            <a:cxnSpLocks/>
          </p:cNvCxnSpPr>
          <p:nvPr/>
        </p:nvCxnSpPr>
        <p:spPr>
          <a:xfrm flipH="1">
            <a:off x="4432348" y="8979581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32C6D2-3113-4FBC-A564-618080E0E902}"/>
              </a:ext>
            </a:extLst>
          </p:cNvPr>
          <p:cNvCxnSpPr>
            <a:cxnSpLocks/>
          </p:cNvCxnSpPr>
          <p:nvPr/>
        </p:nvCxnSpPr>
        <p:spPr>
          <a:xfrm flipH="1">
            <a:off x="3918783" y="8979581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ABD021-D234-4A25-814B-4F08E51C23A3}"/>
              </a:ext>
            </a:extLst>
          </p:cNvPr>
          <p:cNvCxnSpPr>
            <a:cxnSpLocks/>
          </p:cNvCxnSpPr>
          <p:nvPr/>
        </p:nvCxnSpPr>
        <p:spPr>
          <a:xfrm flipH="1">
            <a:off x="3898949" y="942245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E93891E-8AAE-49FF-B8BB-F1FA498C9564}"/>
              </a:ext>
            </a:extLst>
          </p:cNvPr>
          <p:cNvSpPr txBox="1"/>
          <p:nvPr/>
        </p:nvSpPr>
        <p:spPr>
          <a:xfrm>
            <a:off x="3146739" y="900095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2EB124-700E-48F4-9110-174E2DE0F22E}"/>
              </a:ext>
            </a:extLst>
          </p:cNvPr>
          <p:cNvSpPr txBox="1"/>
          <p:nvPr/>
        </p:nvSpPr>
        <p:spPr>
          <a:xfrm>
            <a:off x="3962400" y="896367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Targets are 30yds from box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Midriff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5403E75-0691-4E2A-9722-03F198EC13E1}"/>
              </a:ext>
            </a:extLst>
          </p:cNvPr>
          <p:cNvGrpSpPr/>
          <p:nvPr/>
        </p:nvGrpSpPr>
        <p:grpSpPr>
          <a:xfrm>
            <a:off x="2492485" y="4248840"/>
            <a:ext cx="295275" cy="787400"/>
            <a:chOff x="8153399" y="3720941"/>
            <a:chExt cx="295275" cy="787400"/>
          </a:xfrm>
        </p:grpSpPr>
        <p:sp>
          <p:nvSpPr>
            <p:cNvPr id="94" name="Line 165">
              <a:extLst>
                <a:ext uri="{FF2B5EF4-FFF2-40B4-BE49-F238E27FC236}">
                  <a16:creationId xmlns:a16="http://schemas.microsoft.com/office/drawing/2014/main" id="{98F8C114-86FE-4751-8B88-DEDE1BA2A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66">
              <a:extLst>
                <a:ext uri="{FF2B5EF4-FFF2-40B4-BE49-F238E27FC236}">
                  <a16:creationId xmlns:a16="http://schemas.microsoft.com/office/drawing/2014/main" id="{9B72E663-5196-4A52-81E3-6AF66C3F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68">
              <a:extLst>
                <a:ext uri="{FF2B5EF4-FFF2-40B4-BE49-F238E27FC236}">
                  <a16:creationId xmlns:a16="http://schemas.microsoft.com/office/drawing/2014/main" id="{C515F462-264B-43D8-B8E5-C15350212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69">
              <a:extLst>
                <a:ext uri="{FF2B5EF4-FFF2-40B4-BE49-F238E27FC236}">
                  <a16:creationId xmlns:a16="http://schemas.microsoft.com/office/drawing/2014/main" id="{DCE493C5-9458-4DED-8012-0827FDB7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5FCBF45-96AD-4845-A9E4-00DE44D9C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158</Words>
  <Application>Microsoft Office PowerPoint</Application>
  <PresentationFormat>Custom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2019-03-02T05:48:32Z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