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27.09.2019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8593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69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609219"/>
              </p:ext>
            </p:extLst>
          </p:nvPr>
        </p:nvGraphicFramePr>
        <p:xfrm>
          <a:off x="152400" y="152400"/>
          <a:ext cx="7010400" cy="423755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Old McDonald Had a Farm in a Bad Neighborhood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 6: Barn Invasion 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 are in the barn milking sweet, gentle Bessie when a gang of armed Lactose – Intolerant gang members rush the barn to hide from the Sheriff!  Don’t let them curdle the cream! Protect yourself and gentle, Bessie!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Firearm loaded to 6 rounds only and placed anywhere on the barrel facing down range. Shooter is seated on stool with both palms placed on the faux bovine.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14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7 IDPA, 3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On the start signal, retrieve gun and engage T1 and T2 in the open.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While moving to P2 you are surprised by T3 and T4. Engage T5 – T7 from their points of cover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928337" y="8213653"/>
            <a:ext cx="48999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SP</a:t>
            </a:r>
          </a:p>
        </p:txBody>
      </p:sp>
      <p:grpSp>
        <p:nvGrpSpPr>
          <p:cNvPr id="22" name="Group 380">
            <a:extLst>
              <a:ext uri="{FF2B5EF4-FFF2-40B4-BE49-F238E27FC236}">
                <a16:creationId xmlns:a16="http://schemas.microsoft.com/office/drawing/2014/main" id="{F40074E5-D39A-4E57-B7A6-753AA54B3662}"/>
              </a:ext>
            </a:extLst>
          </p:cNvPr>
          <p:cNvGrpSpPr>
            <a:grpSpLocks/>
          </p:cNvGrpSpPr>
          <p:nvPr/>
        </p:nvGrpSpPr>
        <p:grpSpPr bwMode="auto">
          <a:xfrm>
            <a:off x="249757" y="5251550"/>
            <a:ext cx="228600" cy="862013"/>
            <a:chOff x="1680" y="768"/>
            <a:chExt cx="144" cy="543"/>
          </a:xfrm>
        </p:grpSpPr>
        <p:sp>
          <p:nvSpPr>
            <p:cNvPr id="23" name="Line 381">
              <a:extLst>
                <a:ext uri="{FF2B5EF4-FFF2-40B4-BE49-F238E27FC236}">
                  <a16:creationId xmlns:a16="http://schemas.microsoft.com/office/drawing/2014/main" id="{787050B8-8D7F-4FC0-A69A-3742F486A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382">
              <a:extLst>
                <a:ext uri="{FF2B5EF4-FFF2-40B4-BE49-F238E27FC236}">
                  <a16:creationId xmlns:a16="http://schemas.microsoft.com/office/drawing/2014/main" id="{0A7691C2-DE38-4E25-9DEB-2F98B3C8F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" name="Group 383">
              <a:extLst>
                <a:ext uri="{FF2B5EF4-FFF2-40B4-BE49-F238E27FC236}">
                  <a16:creationId xmlns:a16="http://schemas.microsoft.com/office/drawing/2014/main" id="{6D2D701B-A4F1-4C5F-B51B-3C45E49F7B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6" name="Freeform 384">
                <a:extLst>
                  <a:ext uri="{FF2B5EF4-FFF2-40B4-BE49-F238E27FC236}">
                    <a16:creationId xmlns:a16="http://schemas.microsoft.com/office/drawing/2014/main" id="{00E98A30-22D2-4599-BD32-DC108F2DF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385">
                <a:extLst>
                  <a:ext uri="{FF2B5EF4-FFF2-40B4-BE49-F238E27FC236}">
                    <a16:creationId xmlns:a16="http://schemas.microsoft.com/office/drawing/2014/main" id="{89C5CFF5-A1F7-4C1A-B699-E2019FF3E8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386">
                <a:extLst>
                  <a:ext uri="{FF2B5EF4-FFF2-40B4-BE49-F238E27FC236}">
                    <a16:creationId xmlns:a16="http://schemas.microsoft.com/office/drawing/2014/main" id="{7F9BBE38-375C-48EF-90F5-7D2339195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" name="Freeform 293">
            <a:extLst>
              <a:ext uri="{FF2B5EF4-FFF2-40B4-BE49-F238E27FC236}">
                <a16:creationId xmlns:a16="http://schemas.microsoft.com/office/drawing/2014/main" id="{DEBA9658-F065-41C1-A446-D5D3AEDF7673}"/>
              </a:ext>
            </a:extLst>
          </p:cNvPr>
          <p:cNvSpPr>
            <a:spLocks/>
          </p:cNvSpPr>
          <p:nvPr/>
        </p:nvSpPr>
        <p:spPr bwMode="auto">
          <a:xfrm>
            <a:off x="888960" y="4425255"/>
            <a:ext cx="425526" cy="2915236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DB1EB7-F3A0-4426-8806-E0A5B307F7D8}"/>
              </a:ext>
            </a:extLst>
          </p:cNvPr>
          <p:cNvSpPr txBox="1"/>
          <p:nvPr/>
        </p:nvSpPr>
        <p:spPr>
          <a:xfrm>
            <a:off x="374652" y="73971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grpSp>
        <p:nvGrpSpPr>
          <p:cNvPr id="38" name="Group 29">
            <a:extLst>
              <a:ext uri="{FF2B5EF4-FFF2-40B4-BE49-F238E27FC236}">
                <a16:creationId xmlns:a16="http://schemas.microsoft.com/office/drawing/2014/main" id="{32BF2360-0B8A-4FE0-8D51-132D8101123E}"/>
              </a:ext>
            </a:extLst>
          </p:cNvPr>
          <p:cNvGrpSpPr>
            <a:grpSpLocks/>
          </p:cNvGrpSpPr>
          <p:nvPr/>
        </p:nvGrpSpPr>
        <p:grpSpPr bwMode="auto">
          <a:xfrm>
            <a:off x="1568808" y="5446765"/>
            <a:ext cx="287338" cy="790575"/>
            <a:chOff x="528" y="240"/>
            <a:chExt cx="181" cy="498"/>
          </a:xfrm>
        </p:grpSpPr>
        <p:sp>
          <p:nvSpPr>
            <p:cNvPr id="39" name="Line 30">
              <a:extLst>
                <a:ext uri="{FF2B5EF4-FFF2-40B4-BE49-F238E27FC236}">
                  <a16:creationId xmlns:a16="http://schemas.microsoft.com/office/drawing/2014/main" id="{2FB3BC27-C6ED-4E70-AC89-48B849DA7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1">
              <a:extLst>
                <a:ext uri="{FF2B5EF4-FFF2-40B4-BE49-F238E27FC236}">
                  <a16:creationId xmlns:a16="http://schemas.microsoft.com/office/drawing/2014/main" id="{EC90028C-0897-41CA-B565-FD6E432FF3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FF35CFDD-E803-4938-98E4-28DC1EBD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" name="Freeform 302">
            <a:extLst>
              <a:ext uri="{FF2B5EF4-FFF2-40B4-BE49-F238E27FC236}">
                <a16:creationId xmlns:a16="http://schemas.microsoft.com/office/drawing/2014/main" id="{860E6E13-EF35-40F1-BA40-3C600579CFAF}"/>
              </a:ext>
            </a:extLst>
          </p:cNvPr>
          <p:cNvSpPr>
            <a:spLocks/>
          </p:cNvSpPr>
          <p:nvPr/>
        </p:nvSpPr>
        <p:spPr bwMode="auto">
          <a:xfrm>
            <a:off x="5286026" y="4662599"/>
            <a:ext cx="384712" cy="2496246"/>
          </a:xfrm>
          <a:custGeom>
            <a:avLst/>
            <a:gdLst>
              <a:gd name="T0" fmla="*/ 2124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24 w 528"/>
              <a:gd name="T7" fmla="*/ 0 h 288"/>
              <a:gd name="T8" fmla="*/ 2124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B007F3-3417-4079-A66E-1A4D4B61C6E6}"/>
              </a:ext>
            </a:extLst>
          </p:cNvPr>
          <p:cNvSpPr txBox="1"/>
          <p:nvPr/>
        </p:nvSpPr>
        <p:spPr>
          <a:xfrm>
            <a:off x="2474306" y="7441919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88BD9ED-6965-48A3-9AF4-CED30AB8166F}"/>
              </a:ext>
            </a:extLst>
          </p:cNvPr>
          <p:cNvSpPr txBox="1"/>
          <p:nvPr/>
        </p:nvSpPr>
        <p:spPr>
          <a:xfrm>
            <a:off x="5286026" y="847118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7D5DE68-B7AA-467B-9926-5D9C93D45AC9}"/>
              </a:ext>
            </a:extLst>
          </p:cNvPr>
          <p:cNvCxnSpPr>
            <a:cxnSpLocks/>
          </p:cNvCxnSpPr>
          <p:nvPr/>
        </p:nvCxnSpPr>
        <p:spPr>
          <a:xfrm flipH="1">
            <a:off x="2476701" y="7063853"/>
            <a:ext cx="662111" cy="62017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56301A4-9720-4D43-AFAB-3F5A77031EAA}"/>
              </a:ext>
            </a:extLst>
          </p:cNvPr>
          <p:cNvCxnSpPr>
            <a:cxnSpLocks/>
          </p:cNvCxnSpPr>
          <p:nvPr/>
        </p:nvCxnSpPr>
        <p:spPr>
          <a:xfrm flipH="1">
            <a:off x="4918001" y="8531142"/>
            <a:ext cx="383006" cy="46045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EF6EAC6-E13E-4319-A7A7-C24EF11064E8}"/>
              </a:ext>
            </a:extLst>
          </p:cNvPr>
          <p:cNvSpPr txBox="1"/>
          <p:nvPr/>
        </p:nvSpPr>
        <p:spPr>
          <a:xfrm>
            <a:off x="190775" y="4425255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48FE7B1-B69B-4745-9221-46FBBBC9DB72}"/>
              </a:ext>
            </a:extLst>
          </p:cNvPr>
          <p:cNvSpPr txBox="1"/>
          <p:nvPr/>
        </p:nvSpPr>
        <p:spPr>
          <a:xfrm>
            <a:off x="132693" y="6007094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F7226C-5A35-43C3-9A24-9ADF84963159}"/>
              </a:ext>
            </a:extLst>
          </p:cNvPr>
          <p:cNvSpPr txBox="1"/>
          <p:nvPr/>
        </p:nvSpPr>
        <p:spPr>
          <a:xfrm>
            <a:off x="2357451" y="4606715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5315E1-2918-4CE4-85E7-EC339C679C6E}"/>
              </a:ext>
            </a:extLst>
          </p:cNvPr>
          <p:cNvSpPr txBox="1"/>
          <p:nvPr/>
        </p:nvSpPr>
        <p:spPr>
          <a:xfrm>
            <a:off x="1501187" y="5124521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685DF7-8DF6-4E30-90D9-E93D256FBEBD}"/>
              </a:ext>
            </a:extLst>
          </p:cNvPr>
          <p:cNvSpPr txBox="1"/>
          <p:nvPr/>
        </p:nvSpPr>
        <p:spPr>
          <a:xfrm>
            <a:off x="4497003" y="4638008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DE3FEB-AA5E-4D31-9730-7E60F9F9BF18}"/>
              </a:ext>
            </a:extLst>
          </p:cNvPr>
          <p:cNvSpPr txBox="1"/>
          <p:nvPr/>
        </p:nvSpPr>
        <p:spPr>
          <a:xfrm>
            <a:off x="6149762" y="5400182"/>
            <a:ext cx="106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T7, </a:t>
            </a:r>
          </a:p>
        </p:txBody>
      </p:sp>
      <p:grpSp>
        <p:nvGrpSpPr>
          <p:cNvPr id="74" name="Group 235"/>
          <p:cNvGrpSpPr>
            <a:grpSpLocks/>
          </p:cNvGrpSpPr>
          <p:nvPr/>
        </p:nvGrpSpPr>
        <p:grpSpPr bwMode="auto">
          <a:xfrm>
            <a:off x="96824" y="7777022"/>
            <a:ext cx="544528" cy="1114630"/>
            <a:chOff x="1538" y="5066"/>
            <a:chExt cx="691" cy="520"/>
          </a:xfrm>
        </p:grpSpPr>
        <p:sp>
          <p:nvSpPr>
            <p:cNvPr id="7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9" name="AutoShape 28"/>
          <p:cNvSpPr>
            <a:spLocks noChangeArrowheads="1"/>
          </p:cNvSpPr>
          <p:nvPr/>
        </p:nvSpPr>
        <p:spPr bwMode="auto">
          <a:xfrm>
            <a:off x="621183" y="8111410"/>
            <a:ext cx="266823" cy="359027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" name="AutoShape 28"/>
          <p:cNvSpPr>
            <a:spLocks noChangeArrowheads="1"/>
          </p:cNvSpPr>
          <p:nvPr/>
        </p:nvSpPr>
        <p:spPr bwMode="auto">
          <a:xfrm>
            <a:off x="396472" y="6768567"/>
            <a:ext cx="346344" cy="673352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03" name="Group 362"/>
          <p:cNvGrpSpPr>
            <a:grpSpLocks/>
          </p:cNvGrpSpPr>
          <p:nvPr/>
        </p:nvGrpSpPr>
        <p:grpSpPr bwMode="auto">
          <a:xfrm flipH="1">
            <a:off x="612075" y="4618883"/>
            <a:ext cx="223838" cy="862013"/>
            <a:chOff x="1296" y="773"/>
            <a:chExt cx="141" cy="543"/>
          </a:xfrm>
        </p:grpSpPr>
        <p:sp>
          <p:nvSpPr>
            <p:cNvPr id="10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0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9" name="Group 362"/>
          <p:cNvGrpSpPr>
            <a:grpSpLocks/>
          </p:cNvGrpSpPr>
          <p:nvPr/>
        </p:nvGrpSpPr>
        <p:grpSpPr bwMode="auto">
          <a:xfrm flipH="1">
            <a:off x="2425800" y="4910724"/>
            <a:ext cx="223838" cy="862013"/>
            <a:chOff x="1296" y="773"/>
            <a:chExt cx="141" cy="543"/>
          </a:xfrm>
        </p:grpSpPr>
        <p:sp>
          <p:nvSpPr>
            <p:cNvPr id="110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13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5" name="Freeform 301">
            <a:extLst>
              <a:ext uri="{FF2B5EF4-FFF2-40B4-BE49-F238E27FC236}">
                <a16:creationId xmlns:a16="http://schemas.microsoft.com/office/drawing/2014/main" id="{C5888B6B-3081-4893-B549-A84ED8808ED2}"/>
              </a:ext>
            </a:extLst>
          </p:cNvPr>
          <p:cNvSpPr>
            <a:spLocks/>
          </p:cNvSpPr>
          <p:nvPr/>
        </p:nvSpPr>
        <p:spPr bwMode="auto">
          <a:xfrm flipH="1">
            <a:off x="3157683" y="4791381"/>
            <a:ext cx="350207" cy="2291929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6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29459" y="5745622"/>
            <a:ext cx="360363" cy="838200"/>
            <a:chOff x="-2155" y="1485"/>
            <a:chExt cx="227" cy="528"/>
          </a:xfrm>
        </p:grpSpPr>
        <p:sp>
          <p:nvSpPr>
            <p:cNvPr id="117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" name="Group 164"/>
          <p:cNvGrpSpPr>
            <a:grpSpLocks/>
          </p:cNvGrpSpPr>
          <p:nvPr/>
        </p:nvGrpSpPr>
        <p:grpSpPr bwMode="auto">
          <a:xfrm>
            <a:off x="3752640" y="5053065"/>
            <a:ext cx="288925" cy="787400"/>
            <a:chOff x="1247" y="2496"/>
            <a:chExt cx="182" cy="496"/>
          </a:xfrm>
        </p:grpSpPr>
        <p:sp>
          <p:nvSpPr>
            <p:cNvPr id="144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47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92685DF7-8DF6-4E30-90D9-E93D256FBEBD}"/>
              </a:ext>
            </a:extLst>
          </p:cNvPr>
          <p:cNvSpPr txBox="1"/>
          <p:nvPr/>
        </p:nvSpPr>
        <p:spPr>
          <a:xfrm>
            <a:off x="3584218" y="4629748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grpSp>
        <p:nvGrpSpPr>
          <p:cNvPr id="150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52369" y="5189778"/>
            <a:ext cx="360363" cy="838200"/>
            <a:chOff x="-2155" y="1485"/>
            <a:chExt cx="227" cy="528"/>
          </a:xfrm>
        </p:grpSpPr>
        <p:sp>
          <p:nvSpPr>
            <p:cNvPr id="151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7" name="Group 283"/>
          <p:cNvGrpSpPr>
            <a:grpSpLocks/>
          </p:cNvGrpSpPr>
          <p:nvPr/>
        </p:nvGrpSpPr>
        <p:grpSpPr bwMode="auto">
          <a:xfrm flipH="1">
            <a:off x="6221602" y="4619005"/>
            <a:ext cx="287338" cy="787400"/>
            <a:chOff x="2208" y="240"/>
            <a:chExt cx="181" cy="496"/>
          </a:xfrm>
        </p:grpSpPr>
        <p:sp>
          <p:nvSpPr>
            <p:cNvPr id="178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59784" y="6352880"/>
            <a:ext cx="360363" cy="838200"/>
            <a:chOff x="-2155" y="1485"/>
            <a:chExt cx="227" cy="528"/>
          </a:xfrm>
        </p:grpSpPr>
        <p:sp>
          <p:nvSpPr>
            <p:cNvPr id="18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43" y="181770"/>
            <a:ext cx="973840" cy="973840"/>
          </a:xfrm>
          <a:prstGeom prst="rect">
            <a:avLst/>
          </a:prstGeom>
        </p:spPr>
      </p:pic>
      <p:grpSp>
        <p:nvGrpSpPr>
          <p:cNvPr id="209" name="Group 164"/>
          <p:cNvGrpSpPr>
            <a:grpSpLocks/>
          </p:cNvGrpSpPr>
          <p:nvPr/>
        </p:nvGrpSpPr>
        <p:grpSpPr bwMode="auto">
          <a:xfrm>
            <a:off x="4629076" y="5078267"/>
            <a:ext cx="288925" cy="787400"/>
            <a:chOff x="1247" y="2496"/>
            <a:chExt cx="182" cy="496"/>
          </a:xfrm>
        </p:grpSpPr>
        <p:sp>
          <p:nvSpPr>
            <p:cNvPr id="210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2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213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15" name="Freeform 301">
            <a:extLst>
              <a:ext uri="{FF2B5EF4-FFF2-40B4-BE49-F238E27FC236}">
                <a16:creationId xmlns:a16="http://schemas.microsoft.com/office/drawing/2014/main" id="{C5888B6B-3081-4893-B549-A84ED8808ED2}"/>
              </a:ext>
            </a:extLst>
          </p:cNvPr>
          <p:cNvSpPr>
            <a:spLocks/>
          </p:cNvSpPr>
          <p:nvPr/>
        </p:nvSpPr>
        <p:spPr bwMode="auto">
          <a:xfrm flipH="1">
            <a:off x="5277648" y="6178508"/>
            <a:ext cx="576575" cy="2291929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161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187</cp:revision>
  <dcterms:created xsi:type="dcterms:W3CDTF">2002-08-21T12:11:08Z</dcterms:created>
  <dcterms:modified xsi:type="dcterms:W3CDTF">2019-09-27T17:21:58Z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