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846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74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83011"/>
              </p:ext>
            </p:extLst>
          </p:nvPr>
        </p:nvGraphicFramePr>
        <p:xfrm>
          <a:off x="152400" y="152400"/>
          <a:ext cx="7010400" cy="505253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1: Henny Penny Havoc 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entering your chicken coop you find yourself surrounded by ravenous turd weasels and their PETA Pals! Save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Henny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Penny, yourself and the future omelets!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 centered behind wall facing squarely downrange, both  hands holding bucket.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with stock on belt, muzzle pointed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4 NT, 1 Large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Engaging PP1 beyond P1 will result in DQ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 1 is min. 10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from barricade; head/ shoulder shot targets staggered 5 &amp; 7 yds. Turd weasel targets (T 5-8 )are at angle and down 3 is painted black hard cover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free your hands and  engage targets from available cover. T1-T4 and PP1 must be engaged from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657445" y="51099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3590170" y="4819691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70">
            <a:extLst>
              <a:ext uri="{FF2B5EF4-FFF2-40B4-BE49-F238E27FC236}">
                <a16:creationId xmlns:a16="http://schemas.microsoft.com/office/drawing/2014/main" id="{0CDC4F23-F08A-47E2-936F-6F6315DE3501}"/>
              </a:ext>
            </a:extLst>
          </p:cNvPr>
          <p:cNvGrpSpPr>
            <a:grpSpLocks/>
          </p:cNvGrpSpPr>
          <p:nvPr/>
        </p:nvGrpSpPr>
        <p:grpSpPr bwMode="auto">
          <a:xfrm>
            <a:off x="4516893" y="5673670"/>
            <a:ext cx="288925" cy="787400"/>
            <a:chOff x="1008" y="2592"/>
            <a:chExt cx="182" cy="496"/>
          </a:xfrm>
        </p:grpSpPr>
        <p:sp>
          <p:nvSpPr>
            <p:cNvPr id="18" name="Line 171">
              <a:extLst>
                <a:ext uri="{FF2B5EF4-FFF2-40B4-BE49-F238E27FC236}">
                  <a16:creationId xmlns:a16="http://schemas.microsoft.com/office/drawing/2014/main" id="{4B33CAA6-2427-4E3A-91EA-8862CF353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2">
              <a:extLst>
                <a:ext uri="{FF2B5EF4-FFF2-40B4-BE49-F238E27FC236}">
                  <a16:creationId xmlns:a16="http://schemas.microsoft.com/office/drawing/2014/main" id="{44A11659-73C2-4463-A9F5-550CEECC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73">
              <a:extLst>
                <a:ext uri="{FF2B5EF4-FFF2-40B4-BE49-F238E27FC236}">
                  <a16:creationId xmlns:a16="http://schemas.microsoft.com/office/drawing/2014/main" id="{CC994FE1-BFB0-432A-A863-C01B791FC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1" name="Freeform 174">
                <a:extLst>
                  <a:ext uri="{FF2B5EF4-FFF2-40B4-BE49-F238E27FC236}">
                    <a16:creationId xmlns:a16="http://schemas.microsoft.com/office/drawing/2014/main" id="{54434B06-C5E5-4B4E-A0DA-EC41F28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75">
                <a:extLst>
                  <a:ext uri="{FF2B5EF4-FFF2-40B4-BE49-F238E27FC236}">
                    <a16:creationId xmlns:a16="http://schemas.microsoft.com/office/drawing/2014/main" id="{FB8D5693-C701-434D-BF59-098316FEB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" name="Group 170">
            <a:extLst>
              <a:ext uri="{FF2B5EF4-FFF2-40B4-BE49-F238E27FC236}">
                <a16:creationId xmlns:a16="http://schemas.microsoft.com/office/drawing/2014/main" id="{F12387D1-C7DA-45DA-981E-F840C0364A67}"/>
              </a:ext>
            </a:extLst>
          </p:cNvPr>
          <p:cNvGrpSpPr>
            <a:grpSpLocks/>
          </p:cNvGrpSpPr>
          <p:nvPr/>
        </p:nvGrpSpPr>
        <p:grpSpPr bwMode="auto">
          <a:xfrm>
            <a:off x="4127083" y="5283775"/>
            <a:ext cx="288925" cy="787400"/>
            <a:chOff x="1008" y="2592"/>
            <a:chExt cx="182" cy="496"/>
          </a:xfrm>
        </p:grpSpPr>
        <p:sp>
          <p:nvSpPr>
            <p:cNvPr id="24" name="Line 171">
              <a:extLst>
                <a:ext uri="{FF2B5EF4-FFF2-40B4-BE49-F238E27FC236}">
                  <a16:creationId xmlns:a16="http://schemas.microsoft.com/office/drawing/2014/main" id="{8FD03239-AD3C-49A2-BC7B-0A0C9872E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2">
              <a:extLst>
                <a:ext uri="{FF2B5EF4-FFF2-40B4-BE49-F238E27FC236}">
                  <a16:creationId xmlns:a16="http://schemas.microsoft.com/office/drawing/2014/main" id="{04742E05-203C-4190-AEB3-62F66611D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73">
              <a:extLst>
                <a:ext uri="{FF2B5EF4-FFF2-40B4-BE49-F238E27FC236}">
                  <a16:creationId xmlns:a16="http://schemas.microsoft.com/office/drawing/2014/main" id="{83C8BD8A-F6F8-473F-8316-68B5F0E56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7" name="Freeform 174">
                <a:extLst>
                  <a:ext uri="{FF2B5EF4-FFF2-40B4-BE49-F238E27FC236}">
                    <a16:creationId xmlns:a16="http://schemas.microsoft.com/office/drawing/2014/main" id="{C96D2A59-B905-47E6-8A3F-D275B2B14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75">
                <a:extLst>
                  <a:ext uri="{FF2B5EF4-FFF2-40B4-BE49-F238E27FC236}">
                    <a16:creationId xmlns:a16="http://schemas.microsoft.com/office/drawing/2014/main" id="{C6D8B18F-EFCB-4DCB-8E23-43C399C8F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170">
            <a:extLst>
              <a:ext uri="{FF2B5EF4-FFF2-40B4-BE49-F238E27FC236}">
                <a16:creationId xmlns:a16="http://schemas.microsoft.com/office/drawing/2014/main" id="{2BCADAE3-6AB0-4ACC-925E-46B0DB796FF6}"/>
              </a:ext>
            </a:extLst>
          </p:cNvPr>
          <p:cNvGrpSpPr>
            <a:grpSpLocks/>
          </p:cNvGrpSpPr>
          <p:nvPr/>
        </p:nvGrpSpPr>
        <p:grpSpPr bwMode="auto">
          <a:xfrm>
            <a:off x="3336654" y="5254973"/>
            <a:ext cx="288925" cy="787400"/>
            <a:chOff x="1008" y="2592"/>
            <a:chExt cx="182" cy="496"/>
          </a:xfrm>
        </p:grpSpPr>
        <p:sp>
          <p:nvSpPr>
            <p:cNvPr id="30" name="Line 171">
              <a:extLst>
                <a:ext uri="{FF2B5EF4-FFF2-40B4-BE49-F238E27FC236}">
                  <a16:creationId xmlns:a16="http://schemas.microsoft.com/office/drawing/2014/main" id="{9D1A6E6A-AD01-4E83-B903-266261D90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72">
              <a:extLst>
                <a:ext uri="{FF2B5EF4-FFF2-40B4-BE49-F238E27FC236}">
                  <a16:creationId xmlns:a16="http://schemas.microsoft.com/office/drawing/2014/main" id="{C6E60184-5C15-4CC8-9A01-C88F2AB5B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" name="Group 173">
              <a:extLst>
                <a:ext uri="{FF2B5EF4-FFF2-40B4-BE49-F238E27FC236}">
                  <a16:creationId xmlns:a16="http://schemas.microsoft.com/office/drawing/2014/main" id="{DF579E2F-D85F-42CD-91AD-C91B0D299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3" name="Freeform 174">
                <a:extLst>
                  <a:ext uri="{FF2B5EF4-FFF2-40B4-BE49-F238E27FC236}">
                    <a16:creationId xmlns:a16="http://schemas.microsoft.com/office/drawing/2014/main" id="{7CC701B5-115E-4420-ACF1-079384716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75">
                <a:extLst>
                  <a:ext uri="{FF2B5EF4-FFF2-40B4-BE49-F238E27FC236}">
                    <a16:creationId xmlns:a16="http://schemas.microsoft.com/office/drawing/2014/main" id="{F4EEC5C5-E42F-4291-8C74-2990CBB48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170">
            <a:extLst>
              <a:ext uri="{FF2B5EF4-FFF2-40B4-BE49-F238E27FC236}">
                <a16:creationId xmlns:a16="http://schemas.microsoft.com/office/drawing/2014/main" id="{AA291E76-954D-4C9C-BB2F-7AFB2107993E}"/>
              </a:ext>
            </a:extLst>
          </p:cNvPr>
          <p:cNvGrpSpPr>
            <a:grpSpLocks/>
          </p:cNvGrpSpPr>
          <p:nvPr/>
        </p:nvGrpSpPr>
        <p:grpSpPr bwMode="auto">
          <a:xfrm>
            <a:off x="2971786" y="5836505"/>
            <a:ext cx="288925" cy="787400"/>
            <a:chOff x="1008" y="2592"/>
            <a:chExt cx="182" cy="496"/>
          </a:xfrm>
        </p:grpSpPr>
        <p:sp>
          <p:nvSpPr>
            <p:cNvPr id="36" name="Line 171">
              <a:extLst>
                <a:ext uri="{FF2B5EF4-FFF2-40B4-BE49-F238E27FC236}">
                  <a16:creationId xmlns:a16="http://schemas.microsoft.com/office/drawing/2014/main" id="{2D9B2D0F-6CCB-4203-A385-0BF690B02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72">
              <a:extLst>
                <a:ext uri="{FF2B5EF4-FFF2-40B4-BE49-F238E27FC236}">
                  <a16:creationId xmlns:a16="http://schemas.microsoft.com/office/drawing/2014/main" id="{F449DD88-3DC0-409E-8D94-1999B479E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73">
              <a:extLst>
                <a:ext uri="{FF2B5EF4-FFF2-40B4-BE49-F238E27FC236}">
                  <a16:creationId xmlns:a16="http://schemas.microsoft.com/office/drawing/2014/main" id="{EEEAA0EC-AC27-4058-8A71-5EC9CE29B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" name="Freeform 174">
                <a:extLst>
                  <a:ext uri="{FF2B5EF4-FFF2-40B4-BE49-F238E27FC236}">
                    <a16:creationId xmlns:a16="http://schemas.microsoft.com/office/drawing/2014/main" id="{16184EB6-533D-4FC6-A087-A491D542E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5">
                <a:extLst>
                  <a:ext uri="{FF2B5EF4-FFF2-40B4-BE49-F238E27FC236}">
                    <a16:creationId xmlns:a16="http://schemas.microsoft.com/office/drawing/2014/main" id="{2C5D839D-05C6-4E98-A329-123339BAE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" name="Group 723">
            <a:extLst>
              <a:ext uri="{FF2B5EF4-FFF2-40B4-BE49-F238E27FC236}">
                <a16:creationId xmlns:a16="http://schemas.microsoft.com/office/drawing/2014/main" id="{EA16319B-1CA8-4638-8873-7986A5A042EE}"/>
              </a:ext>
            </a:extLst>
          </p:cNvPr>
          <p:cNvGrpSpPr>
            <a:grpSpLocks/>
          </p:cNvGrpSpPr>
          <p:nvPr/>
        </p:nvGrpSpPr>
        <p:grpSpPr bwMode="auto">
          <a:xfrm>
            <a:off x="3822738" y="5170647"/>
            <a:ext cx="152400" cy="631825"/>
            <a:chOff x="2574" y="2166"/>
            <a:chExt cx="96" cy="398"/>
          </a:xfrm>
        </p:grpSpPr>
        <p:sp>
          <p:nvSpPr>
            <p:cNvPr id="66" name="Oval 724">
              <a:extLst>
                <a:ext uri="{FF2B5EF4-FFF2-40B4-BE49-F238E27FC236}">
                  <a16:creationId xmlns:a16="http://schemas.microsoft.com/office/drawing/2014/main" id="{FD7ED5AE-62EF-49B1-AE10-E7772924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Oval 725">
              <a:extLst>
                <a:ext uri="{FF2B5EF4-FFF2-40B4-BE49-F238E27FC236}">
                  <a16:creationId xmlns:a16="http://schemas.microsoft.com/office/drawing/2014/main" id="{65119B12-B152-4FE2-8715-61116167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Freeform 726">
              <a:extLst>
                <a:ext uri="{FF2B5EF4-FFF2-40B4-BE49-F238E27FC236}">
                  <a16:creationId xmlns:a16="http://schemas.microsoft.com/office/drawing/2014/main" id="{3AF33A6C-BAB7-47E7-9BBF-0A9E6735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727">
              <a:extLst>
                <a:ext uri="{FF2B5EF4-FFF2-40B4-BE49-F238E27FC236}">
                  <a16:creationId xmlns:a16="http://schemas.microsoft.com/office/drawing/2014/main" id="{5FB3114D-5A4D-477C-AAF9-8F67AB74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Rectangle 728">
              <a:extLst>
                <a:ext uri="{FF2B5EF4-FFF2-40B4-BE49-F238E27FC236}">
                  <a16:creationId xmlns:a16="http://schemas.microsoft.com/office/drawing/2014/main" id="{CA3B518F-2105-4C64-A741-63053698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729">
              <a:extLst>
                <a:ext uri="{FF2B5EF4-FFF2-40B4-BE49-F238E27FC236}">
                  <a16:creationId xmlns:a16="http://schemas.microsoft.com/office/drawing/2014/main" id="{0D3D73E7-4E2C-4F0A-A1B5-ACAF6D98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730">
              <a:extLst>
                <a:ext uri="{FF2B5EF4-FFF2-40B4-BE49-F238E27FC236}">
                  <a16:creationId xmlns:a16="http://schemas.microsoft.com/office/drawing/2014/main" id="{40E86437-B0E2-4E45-A8A9-CA74D0BB0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B55265-CD5F-4CEF-893F-603497BCF8BA}"/>
              </a:ext>
            </a:extLst>
          </p:cNvPr>
          <p:cNvSpPr txBox="1"/>
          <p:nvPr/>
        </p:nvSpPr>
        <p:spPr>
          <a:xfrm>
            <a:off x="809367" y="47957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21C590-1833-48CA-846D-D427378D6FEE}"/>
              </a:ext>
            </a:extLst>
          </p:cNvPr>
          <p:cNvSpPr txBox="1"/>
          <p:nvPr/>
        </p:nvSpPr>
        <p:spPr>
          <a:xfrm>
            <a:off x="3163252" y="48196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47BCE9-52BD-4FD6-9875-3CE22E3BD3A1}"/>
              </a:ext>
            </a:extLst>
          </p:cNvPr>
          <p:cNvSpPr txBox="1"/>
          <p:nvPr/>
        </p:nvSpPr>
        <p:spPr>
          <a:xfrm>
            <a:off x="4570334" y="50271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F29D4F-40B7-49F9-9C14-8855F1A70DB1}"/>
              </a:ext>
            </a:extLst>
          </p:cNvPr>
          <p:cNvSpPr txBox="1"/>
          <p:nvPr/>
        </p:nvSpPr>
        <p:spPr>
          <a:xfrm>
            <a:off x="4099249" y="48204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B86582-8FE7-4297-8AC6-AB7277A84D6A}"/>
              </a:ext>
            </a:extLst>
          </p:cNvPr>
          <p:cNvSpPr txBox="1"/>
          <p:nvPr/>
        </p:nvSpPr>
        <p:spPr>
          <a:xfrm>
            <a:off x="5477430" y="47652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95" name="Rectangle 9">
            <a:extLst>
              <a:ext uri="{FF2B5EF4-FFF2-40B4-BE49-F238E27FC236}">
                <a16:creationId xmlns:a16="http://schemas.microsoft.com/office/drawing/2014/main" id="{5D549F01-CEAD-4A1A-9BA0-4D360766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170" y="7247503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1967AD-5D09-4011-B3A8-D6218FE25EBA}"/>
              </a:ext>
            </a:extLst>
          </p:cNvPr>
          <p:cNvCxnSpPr>
            <a:cxnSpLocks/>
          </p:cNvCxnSpPr>
          <p:nvPr/>
        </p:nvCxnSpPr>
        <p:spPr>
          <a:xfrm flipH="1" flipV="1">
            <a:off x="4193549" y="8459658"/>
            <a:ext cx="336657" cy="531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59CC98D-8DD3-4D8A-87C3-593CE4CCFBE8}"/>
              </a:ext>
            </a:extLst>
          </p:cNvPr>
          <p:cNvSpPr txBox="1"/>
          <p:nvPr/>
        </p:nvSpPr>
        <p:spPr>
          <a:xfrm>
            <a:off x="3708438" y="857345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45F324B-17DD-4390-9FA7-EA0B1BADDD4F}"/>
              </a:ext>
            </a:extLst>
          </p:cNvPr>
          <p:cNvCxnSpPr>
            <a:cxnSpLocks/>
          </p:cNvCxnSpPr>
          <p:nvPr/>
        </p:nvCxnSpPr>
        <p:spPr>
          <a:xfrm flipH="1">
            <a:off x="3285128" y="8459658"/>
            <a:ext cx="305044" cy="531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reeform 301">
            <a:extLst>
              <a:ext uri="{FF2B5EF4-FFF2-40B4-BE49-F238E27FC236}">
                <a16:creationId xmlns:a16="http://schemas.microsoft.com/office/drawing/2014/main" id="{EE734266-7C28-40AE-A022-329C116E5500}"/>
              </a:ext>
            </a:extLst>
          </p:cNvPr>
          <p:cNvSpPr>
            <a:spLocks/>
          </p:cNvSpPr>
          <p:nvPr/>
        </p:nvSpPr>
        <p:spPr bwMode="auto">
          <a:xfrm flipH="1">
            <a:off x="1728202" y="5044280"/>
            <a:ext cx="526645" cy="2483622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301">
            <a:extLst>
              <a:ext uri="{FF2B5EF4-FFF2-40B4-BE49-F238E27FC236}">
                <a16:creationId xmlns:a16="http://schemas.microsoft.com/office/drawing/2014/main" id="{970F85F2-7B02-4A48-B9F1-E3C512052929}"/>
              </a:ext>
            </a:extLst>
          </p:cNvPr>
          <p:cNvSpPr>
            <a:spLocks/>
          </p:cNvSpPr>
          <p:nvPr/>
        </p:nvSpPr>
        <p:spPr bwMode="auto">
          <a:xfrm>
            <a:off x="5182352" y="4970517"/>
            <a:ext cx="581589" cy="251407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883F942-F45D-45D7-8166-0D56BBE2AC2A}"/>
              </a:ext>
            </a:extLst>
          </p:cNvPr>
          <p:cNvSpPr txBox="1"/>
          <p:nvPr/>
        </p:nvSpPr>
        <p:spPr>
          <a:xfrm>
            <a:off x="2024352" y="748459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33FC876-605B-4973-B61C-05F16D89E4BA}"/>
              </a:ext>
            </a:extLst>
          </p:cNvPr>
          <p:cNvCxnSpPr>
            <a:cxnSpLocks/>
          </p:cNvCxnSpPr>
          <p:nvPr/>
        </p:nvCxnSpPr>
        <p:spPr>
          <a:xfrm>
            <a:off x="1799499" y="7527901"/>
            <a:ext cx="350983" cy="83676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ADE46C9-35E9-4178-8071-240807FBECFC}"/>
              </a:ext>
            </a:extLst>
          </p:cNvPr>
          <p:cNvCxnSpPr>
            <a:cxnSpLocks/>
          </p:cNvCxnSpPr>
          <p:nvPr/>
        </p:nvCxnSpPr>
        <p:spPr>
          <a:xfrm flipV="1">
            <a:off x="5317966" y="7609215"/>
            <a:ext cx="346268" cy="70062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82D4D0-1465-42B7-9733-BA3DC56EC00C}"/>
              </a:ext>
            </a:extLst>
          </p:cNvPr>
          <p:cNvSpPr txBox="1"/>
          <p:nvPr/>
        </p:nvSpPr>
        <p:spPr>
          <a:xfrm>
            <a:off x="5081746" y="724750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121" name="Group 29">
            <a:extLst>
              <a:ext uri="{FF2B5EF4-FFF2-40B4-BE49-F238E27FC236}">
                <a16:creationId xmlns:a16="http://schemas.microsoft.com/office/drawing/2014/main" id="{E541A788-886B-438F-860D-F0A4A90501C8}"/>
              </a:ext>
            </a:extLst>
          </p:cNvPr>
          <p:cNvGrpSpPr>
            <a:grpSpLocks/>
          </p:cNvGrpSpPr>
          <p:nvPr/>
        </p:nvGrpSpPr>
        <p:grpSpPr bwMode="auto">
          <a:xfrm rot="16756529">
            <a:off x="1646720" y="5320642"/>
            <a:ext cx="340524" cy="511284"/>
            <a:chOff x="528" y="240"/>
            <a:chExt cx="181" cy="498"/>
          </a:xfrm>
        </p:grpSpPr>
        <p:sp>
          <p:nvSpPr>
            <p:cNvPr id="122" name="Line 30">
              <a:extLst>
                <a:ext uri="{FF2B5EF4-FFF2-40B4-BE49-F238E27FC236}">
                  <a16:creationId xmlns:a16="http://schemas.microsoft.com/office/drawing/2014/main" id="{DAEF74C3-FFCF-49DD-825E-C30945157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1">
              <a:extLst>
                <a:ext uri="{FF2B5EF4-FFF2-40B4-BE49-F238E27FC236}">
                  <a16:creationId xmlns:a16="http://schemas.microsoft.com/office/drawing/2014/main" id="{1E413199-4996-4C10-AEA5-9BF95FE7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DE2F5199-A480-4EF9-BA62-90FED028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37">
            <a:extLst>
              <a:ext uri="{FF2B5EF4-FFF2-40B4-BE49-F238E27FC236}">
                <a16:creationId xmlns:a16="http://schemas.microsoft.com/office/drawing/2014/main" id="{4B3934B1-7CB5-46CD-9CF4-DF3C1AD06D94}"/>
              </a:ext>
            </a:extLst>
          </p:cNvPr>
          <p:cNvGrpSpPr>
            <a:grpSpLocks/>
          </p:cNvGrpSpPr>
          <p:nvPr/>
        </p:nvGrpSpPr>
        <p:grpSpPr bwMode="auto">
          <a:xfrm>
            <a:off x="1290728" y="5763812"/>
            <a:ext cx="285750" cy="781050"/>
            <a:chOff x="2496" y="2112"/>
            <a:chExt cx="181" cy="499"/>
          </a:xfrm>
        </p:grpSpPr>
        <p:sp>
          <p:nvSpPr>
            <p:cNvPr id="126" name="Line 38">
              <a:extLst>
                <a:ext uri="{FF2B5EF4-FFF2-40B4-BE49-F238E27FC236}">
                  <a16:creationId xmlns:a16="http://schemas.microsoft.com/office/drawing/2014/main" id="{CBC5EE17-BF76-4A7E-9FD6-6A71658D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9">
              <a:extLst>
                <a:ext uri="{FF2B5EF4-FFF2-40B4-BE49-F238E27FC236}">
                  <a16:creationId xmlns:a16="http://schemas.microsoft.com/office/drawing/2014/main" id="{65980D54-D38A-4C0B-834E-EEEF43508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40">
              <a:extLst>
                <a:ext uri="{FF2B5EF4-FFF2-40B4-BE49-F238E27FC236}">
                  <a16:creationId xmlns:a16="http://schemas.microsoft.com/office/drawing/2014/main" id="{FFA11670-6A1D-47A3-A7E3-E71C3D2C5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29" name="Freeform 41">
                <a:extLst>
                  <a:ext uri="{FF2B5EF4-FFF2-40B4-BE49-F238E27FC236}">
                    <a16:creationId xmlns:a16="http://schemas.microsoft.com/office/drawing/2014/main" id="{41063193-BE3C-4E84-A03C-81BA97632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7B570BB3-CD0F-4AF4-B93E-AEF451BE8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43">
                <a:extLst>
                  <a:ext uri="{FF2B5EF4-FFF2-40B4-BE49-F238E27FC236}">
                    <a16:creationId xmlns:a16="http://schemas.microsoft.com/office/drawing/2014/main" id="{D9E656CE-A6EE-445F-8EAB-9D52B5E7C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7" name="Group 37">
            <a:extLst>
              <a:ext uri="{FF2B5EF4-FFF2-40B4-BE49-F238E27FC236}">
                <a16:creationId xmlns:a16="http://schemas.microsoft.com/office/drawing/2014/main" id="{32911558-4D07-479E-82CE-60581BF43B18}"/>
              </a:ext>
            </a:extLst>
          </p:cNvPr>
          <p:cNvGrpSpPr>
            <a:grpSpLocks/>
          </p:cNvGrpSpPr>
          <p:nvPr/>
        </p:nvGrpSpPr>
        <p:grpSpPr bwMode="auto">
          <a:xfrm>
            <a:off x="5873073" y="5854192"/>
            <a:ext cx="285750" cy="781050"/>
            <a:chOff x="2496" y="2112"/>
            <a:chExt cx="181" cy="499"/>
          </a:xfrm>
        </p:grpSpPr>
        <p:sp>
          <p:nvSpPr>
            <p:cNvPr id="158" name="Line 38">
              <a:extLst>
                <a:ext uri="{FF2B5EF4-FFF2-40B4-BE49-F238E27FC236}">
                  <a16:creationId xmlns:a16="http://schemas.microsoft.com/office/drawing/2014/main" id="{E2F2A687-BF4A-46AA-AD7A-8A4D3DA14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9">
              <a:extLst>
                <a:ext uri="{FF2B5EF4-FFF2-40B4-BE49-F238E27FC236}">
                  <a16:creationId xmlns:a16="http://schemas.microsoft.com/office/drawing/2014/main" id="{F0E13D87-8861-41F8-9F60-FD4B30E4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40">
              <a:extLst>
                <a:ext uri="{FF2B5EF4-FFF2-40B4-BE49-F238E27FC236}">
                  <a16:creationId xmlns:a16="http://schemas.microsoft.com/office/drawing/2014/main" id="{8DB0A863-01C1-478D-AE89-D07816AD3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61" name="Freeform 41">
                <a:extLst>
                  <a:ext uri="{FF2B5EF4-FFF2-40B4-BE49-F238E27FC236}">
                    <a16:creationId xmlns:a16="http://schemas.microsoft.com/office/drawing/2014/main" id="{504FCF94-1F18-4368-B5E2-66CFD8DBE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42">
                <a:extLst>
                  <a:ext uri="{FF2B5EF4-FFF2-40B4-BE49-F238E27FC236}">
                    <a16:creationId xmlns:a16="http://schemas.microsoft.com/office/drawing/2014/main" id="{07EF4043-53AF-46DD-AC82-A0D0F6067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43">
                <a:extLst>
                  <a:ext uri="{FF2B5EF4-FFF2-40B4-BE49-F238E27FC236}">
                    <a16:creationId xmlns:a16="http://schemas.microsoft.com/office/drawing/2014/main" id="{13F81B45-F6B0-43F7-8141-C0DF7E378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4" y="203200"/>
            <a:ext cx="1022350" cy="1022350"/>
          </a:xfrm>
          <a:prstGeom prst="rect">
            <a:avLst/>
          </a:prstGeom>
        </p:spPr>
      </p:pic>
      <p:grpSp>
        <p:nvGrpSpPr>
          <p:cNvPr id="109" name="Group 29">
            <a:extLst>
              <a:ext uri="{FF2B5EF4-FFF2-40B4-BE49-F238E27FC236}">
                <a16:creationId xmlns:a16="http://schemas.microsoft.com/office/drawing/2014/main" id="{E541A788-886B-438F-860D-F0A4A90501C8}"/>
              </a:ext>
            </a:extLst>
          </p:cNvPr>
          <p:cNvGrpSpPr>
            <a:grpSpLocks/>
          </p:cNvGrpSpPr>
          <p:nvPr/>
        </p:nvGrpSpPr>
        <p:grpSpPr bwMode="auto">
          <a:xfrm rot="16756529">
            <a:off x="908279" y="5177816"/>
            <a:ext cx="340524" cy="511284"/>
            <a:chOff x="528" y="240"/>
            <a:chExt cx="181" cy="498"/>
          </a:xfrm>
        </p:grpSpPr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DAEF74C3-FFCF-49DD-825E-C30945157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1E413199-4996-4C10-AEA5-9BF95FE7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DE2F5199-A480-4EF9-BA62-90FED028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E541A788-886B-438F-860D-F0A4A90501C8}"/>
              </a:ext>
            </a:extLst>
          </p:cNvPr>
          <p:cNvGrpSpPr>
            <a:grpSpLocks/>
          </p:cNvGrpSpPr>
          <p:nvPr/>
        </p:nvGrpSpPr>
        <p:grpSpPr bwMode="auto">
          <a:xfrm rot="16756529">
            <a:off x="6655489" y="5003920"/>
            <a:ext cx="340524" cy="511284"/>
            <a:chOff x="528" y="240"/>
            <a:chExt cx="181" cy="498"/>
          </a:xfrm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DAEF74C3-FFCF-49DD-825E-C30945157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1E413199-4996-4C10-AEA5-9BF95FE7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DE2F5199-A480-4EF9-BA62-90FED028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">
            <a:extLst>
              <a:ext uri="{FF2B5EF4-FFF2-40B4-BE49-F238E27FC236}">
                <a16:creationId xmlns:a16="http://schemas.microsoft.com/office/drawing/2014/main" id="{E541A788-886B-438F-860D-F0A4A90501C8}"/>
              </a:ext>
            </a:extLst>
          </p:cNvPr>
          <p:cNvGrpSpPr>
            <a:grpSpLocks/>
          </p:cNvGrpSpPr>
          <p:nvPr/>
        </p:nvGrpSpPr>
        <p:grpSpPr bwMode="auto">
          <a:xfrm rot="16756529">
            <a:off x="5845311" y="5055366"/>
            <a:ext cx="340524" cy="511284"/>
            <a:chOff x="528" y="240"/>
            <a:chExt cx="181" cy="498"/>
          </a:xfrm>
        </p:grpSpPr>
        <p:sp>
          <p:nvSpPr>
            <p:cNvPr id="176" name="Line 30">
              <a:extLst>
                <a:ext uri="{FF2B5EF4-FFF2-40B4-BE49-F238E27FC236}">
                  <a16:creationId xmlns:a16="http://schemas.microsoft.com/office/drawing/2014/main" id="{DAEF74C3-FFCF-49DD-825E-C30945157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1">
              <a:extLst>
                <a:ext uri="{FF2B5EF4-FFF2-40B4-BE49-F238E27FC236}">
                  <a16:creationId xmlns:a16="http://schemas.microsoft.com/office/drawing/2014/main" id="{1E413199-4996-4C10-AEA5-9BF95FE7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DE2F5199-A480-4EF9-BA62-90FED028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C6B86582-8FE7-4297-8AC6-AB7277A84D6A}"/>
              </a:ext>
            </a:extLst>
          </p:cNvPr>
          <p:cNvSpPr txBox="1"/>
          <p:nvPr/>
        </p:nvSpPr>
        <p:spPr>
          <a:xfrm>
            <a:off x="6575860" y="4674947"/>
            <a:ext cx="58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B86582-8FE7-4297-8AC6-AB7277A84D6A}"/>
              </a:ext>
            </a:extLst>
          </p:cNvPr>
          <p:cNvSpPr txBox="1"/>
          <p:nvPr/>
        </p:nvSpPr>
        <p:spPr>
          <a:xfrm>
            <a:off x="1708291" y="49270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103" name="Group 37">
            <a:extLst>
              <a:ext uri="{FF2B5EF4-FFF2-40B4-BE49-F238E27FC236}">
                <a16:creationId xmlns:a16="http://schemas.microsoft.com/office/drawing/2014/main" id="{4B3934B1-7CB5-46CD-9CF4-DF3C1AD06D94}"/>
              </a:ext>
            </a:extLst>
          </p:cNvPr>
          <p:cNvGrpSpPr>
            <a:grpSpLocks/>
          </p:cNvGrpSpPr>
          <p:nvPr/>
        </p:nvGrpSpPr>
        <p:grpSpPr bwMode="auto">
          <a:xfrm>
            <a:off x="2549172" y="6283469"/>
            <a:ext cx="285750" cy="781050"/>
            <a:chOff x="2496" y="2112"/>
            <a:chExt cx="181" cy="499"/>
          </a:xfrm>
        </p:grpSpPr>
        <p:sp>
          <p:nvSpPr>
            <p:cNvPr id="107" name="Line 38">
              <a:extLst>
                <a:ext uri="{FF2B5EF4-FFF2-40B4-BE49-F238E27FC236}">
                  <a16:creationId xmlns:a16="http://schemas.microsoft.com/office/drawing/2014/main" id="{CBC5EE17-BF76-4A7E-9FD6-6A71658D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9">
              <a:extLst>
                <a:ext uri="{FF2B5EF4-FFF2-40B4-BE49-F238E27FC236}">
                  <a16:creationId xmlns:a16="http://schemas.microsoft.com/office/drawing/2014/main" id="{65980D54-D38A-4C0B-834E-EEEF43508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40">
              <a:extLst>
                <a:ext uri="{FF2B5EF4-FFF2-40B4-BE49-F238E27FC236}">
                  <a16:creationId xmlns:a16="http://schemas.microsoft.com/office/drawing/2014/main" id="{FFA11670-6A1D-47A3-A7E3-E71C3D2C5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33" name="Freeform 41">
                <a:extLst>
                  <a:ext uri="{FF2B5EF4-FFF2-40B4-BE49-F238E27FC236}">
                    <a16:creationId xmlns:a16="http://schemas.microsoft.com/office/drawing/2014/main" id="{41063193-BE3C-4E84-A03C-81BA97632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42">
                <a:extLst>
                  <a:ext uri="{FF2B5EF4-FFF2-40B4-BE49-F238E27FC236}">
                    <a16:creationId xmlns:a16="http://schemas.microsoft.com/office/drawing/2014/main" id="{7B570BB3-CD0F-4AF4-B93E-AEF451BE8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43">
                <a:extLst>
                  <a:ext uri="{FF2B5EF4-FFF2-40B4-BE49-F238E27FC236}">
                    <a16:creationId xmlns:a16="http://schemas.microsoft.com/office/drawing/2014/main" id="{D9E656CE-A6EE-445F-8EAB-9D52B5E7C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" name="Group 37">
            <a:extLst>
              <a:ext uri="{FF2B5EF4-FFF2-40B4-BE49-F238E27FC236}">
                <a16:creationId xmlns:a16="http://schemas.microsoft.com/office/drawing/2014/main" id="{4B3934B1-7CB5-46CD-9CF4-DF3C1AD06D94}"/>
              </a:ext>
            </a:extLst>
          </p:cNvPr>
          <p:cNvGrpSpPr>
            <a:grpSpLocks/>
          </p:cNvGrpSpPr>
          <p:nvPr/>
        </p:nvGrpSpPr>
        <p:grpSpPr bwMode="auto">
          <a:xfrm>
            <a:off x="4897237" y="6271699"/>
            <a:ext cx="285750" cy="781050"/>
            <a:chOff x="2496" y="2112"/>
            <a:chExt cx="181" cy="499"/>
          </a:xfrm>
        </p:grpSpPr>
        <p:sp>
          <p:nvSpPr>
            <p:cNvPr id="151" name="Line 38">
              <a:extLst>
                <a:ext uri="{FF2B5EF4-FFF2-40B4-BE49-F238E27FC236}">
                  <a16:creationId xmlns:a16="http://schemas.microsoft.com/office/drawing/2014/main" id="{CBC5EE17-BF76-4A7E-9FD6-6A71658D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9">
              <a:extLst>
                <a:ext uri="{FF2B5EF4-FFF2-40B4-BE49-F238E27FC236}">
                  <a16:creationId xmlns:a16="http://schemas.microsoft.com/office/drawing/2014/main" id="{65980D54-D38A-4C0B-834E-EEEF43508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40">
              <a:extLst>
                <a:ext uri="{FF2B5EF4-FFF2-40B4-BE49-F238E27FC236}">
                  <a16:creationId xmlns:a16="http://schemas.microsoft.com/office/drawing/2014/main" id="{FFA11670-6A1D-47A3-A7E3-E71C3D2C5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41063193-BE3C-4E84-A03C-81BA97632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42">
                <a:extLst>
                  <a:ext uri="{FF2B5EF4-FFF2-40B4-BE49-F238E27FC236}">
                    <a16:creationId xmlns:a16="http://schemas.microsoft.com/office/drawing/2014/main" id="{7B570BB3-CD0F-4AF4-B93E-AEF451BE8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43">
                <a:extLst>
                  <a:ext uri="{FF2B5EF4-FFF2-40B4-BE49-F238E27FC236}">
                    <a16:creationId xmlns:a16="http://schemas.microsoft.com/office/drawing/2014/main" id="{D9E656CE-A6EE-445F-8EAB-9D52B5E7C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44">
            <a:extLst>
              <a:ext uri="{FF2B5EF4-FFF2-40B4-BE49-F238E27FC236}">
                <a16:creationId xmlns:a16="http://schemas.microsoft.com/office/drawing/2014/main" id="{56515853-ACE5-4A01-AA83-2E606D0BF997}"/>
              </a:ext>
            </a:extLst>
          </p:cNvPr>
          <p:cNvGrpSpPr>
            <a:grpSpLocks/>
          </p:cNvGrpSpPr>
          <p:nvPr/>
        </p:nvGrpSpPr>
        <p:grpSpPr bwMode="auto">
          <a:xfrm>
            <a:off x="-1497240" y="7052749"/>
            <a:ext cx="287338" cy="787400"/>
            <a:chOff x="1756" y="2113"/>
            <a:chExt cx="181" cy="499"/>
          </a:xfrm>
        </p:grpSpPr>
        <p:sp>
          <p:nvSpPr>
            <p:cNvPr id="101" name="Line 45">
              <a:extLst>
                <a:ext uri="{FF2B5EF4-FFF2-40B4-BE49-F238E27FC236}">
                  <a16:creationId xmlns:a16="http://schemas.microsoft.com/office/drawing/2014/main" id="{226A8B43-D45E-4F75-99B2-79DFD280D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6">
              <a:extLst>
                <a:ext uri="{FF2B5EF4-FFF2-40B4-BE49-F238E27FC236}">
                  <a16:creationId xmlns:a16="http://schemas.microsoft.com/office/drawing/2014/main" id="{BCFB4248-E63E-4EF2-884B-47E2D506B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" name="Group 47">
              <a:extLst>
                <a:ext uri="{FF2B5EF4-FFF2-40B4-BE49-F238E27FC236}">
                  <a16:creationId xmlns:a16="http://schemas.microsoft.com/office/drawing/2014/main" id="{FF199AE7-4BC8-4220-953B-A349D8673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4" name="Freeform 48">
                <a:extLst>
                  <a:ext uri="{FF2B5EF4-FFF2-40B4-BE49-F238E27FC236}">
                    <a16:creationId xmlns:a16="http://schemas.microsoft.com/office/drawing/2014/main" id="{E504C1FC-4AA2-40A6-BA2F-4D9AC98C2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49">
                <a:extLst>
                  <a:ext uri="{FF2B5EF4-FFF2-40B4-BE49-F238E27FC236}">
                    <a16:creationId xmlns:a16="http://schemas.microsoft.com/office/drawing/2014/main" id="{87B2123A-7023-483E-BA8D-AF878A62C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18D8828B-8D65-435A-BDF5-1DA9B42C37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128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187</cp:revision>
  <dcterms:created xsi:type="dcterms:W3CDTF">2002-08-21T12:11:08Z</dcterms:created>
  <dcterms:modified xsi:type="dcterms:W3CDTF">2019-09-27T17:22:32Z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