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265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12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11868"/>
              </p:ext>
            </p:extLst>
          </p:nvPr>
        </p:nvGraphicFramePr>
        <p:xfrm>
          <a:off x="126887" y="101847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&amp; Game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McDonald Had a Farm in a Bad Neighborhood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2: Scarecrow Standards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This is a Standards Stage. If it were a scenario stage the scenario would be: After finishing up harvesting the corn crop an angry mob of Scarecrows have come to life and are out for revenge! Save your hide and ears!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 loaded to 6 rounds only. Standing squarely facing the wall at P1, hands relaxed at sides.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pointed squarely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2 NT,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Targets staggered from 3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yds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min to 10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yds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max. T-1 and 6 are headshots only. T3 and 4 are shoulder and head.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At start signal, engage all targets  with 2 shots behind the cover of P1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170">
            <a:extLst>
              <a:ext uri="{FF2B5EF4-FFF2-40B4-BE49-F238E27FC236}">
                <a16:creationId xmlns:a16="http://schemas.microsoft.com/office/drawing/2014/main" id="{113C5A43-F49F-4A93-BDF5-B199BA72F0FD}"/>
              </a:ext>
            </a:extLst>
          </p:cNvPr>
          <p:cNvGrpSpPr>
            <a:grpSpLocks/>
          </p:cNvGrpSpPr>
          <p:nvPr/>
        </p:nvGrpSpPr>
        <p:grpSpPr bwMode="auto">
          <a:xfrm>
            <a:off x="2911643" y="6536611"/>
            <a:ext cx="288925" cy="787400"/>
            <a:chOff x="1008" y="2592"/>
            <a:chExt cx="182" cy="496"/>
          </a:xfrm>
        </p:grpSpPr>
        <p:sp>
          <p:nvSpPr>
            <p:cNvPr id="37" name="Line 171">
              <a:extLst>
                <a:ext uri="{FF2B5EF4-FFF2-40B4-BE49-F238E27FC236}">
                  <a16:creationId xmlns:a16="http://schemas.microsoft.com/office/drawing/2014/main" id="{0E85A3AD-2A5E-46EE-A3A8-34755AEA1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72">
              <a:extLst>
                <a:ext uri="{FF2B5EF4-FFF2-40B4-BE49-F238E27FC236}">
                  <a16:creationId xmlns:a16="http://schemas.microsoft.com/office/drawing/2014/main" id="{384C19ED-88D8-4FCF-AFCA-7E1C55387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173">
              <a:extLst>
                <a:ext uri="{FF2B5EF4-FFF2-40B4-BE49-F238E27FC236}">
                  <a16:creationId xmlns:a16="http://schemas.microsoft.com/office/drawing/2014/main" id="{6D141E5F-DC41-45D6-8DB8-722F1E2FDB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40" name="Freeform 174">
                <a:extLst>
                  <a:ext uri="{FF2B5EF4-FFF2-40B4-BE49-F238E27FC236}">
                    <a16:creationId xmlns:a16="http://schemas.microsoft.com/office/drawing/2014/main" id="{A5FC9040-B65B-4002-AFD8-935B3BA9E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75">
                <a:extLst>
                  <a:ext uri="{FF2B5EF4-FFF2-40B4-BE49-F238E27FC236}">
                    <a16:creationId xmlns:a16="http://schemas.microsoft.com/office/drawing/2014/main" id="{CB697901-3139-4E9E-B249-8EC634D6F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EBCC22E-8A9C-4B48-ABF2-6DBA0F7BE0C3}"/>
              </a:ext>
            </a:extLst>
          </p:cNvPr>
          <p:cNvSpPr txBox="1"/>
          <p:nvPr/>
        </p:nvSpPr>
        <p:spPr>
          <a:xfrm>
            <a:off x="3812215" y="901245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52" name="Group 44">
            <a:extLst>
              <a:ext uri="{FF2B5EF4-FFF2-40B4-BE49-F238E27FC236}">
                <a16:creationId xmlns:a16="http://schemas.microsoft.com/office/drawing/2014/main" id="{3248EC77-DA2A-4ED6-A48F-E8D2F7618375}"/>
              </a:ext>
            </a:extLst>
          </p:cNvPr>
          <p:cNvGrpSpPr>
            <a:grpSpLocks/>
          </p:cNvGrpSpPr>
          <p:nvPr/>
        </p:nvGrpSpPr>
        <p:grpSpPr bwMode="auto">
          <a:xfrm>
            <a:off x="4552095" y="5885384"/>
            <a:ext cx="287338" cy="787400"/>
            <a:chOff x="1756" y="2113"/>
            <a:chExt cx="181" cy="499"/>
          </a:xfrm>
        </p:grpSpPr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1B6BFA98-9842-46C6-A5A0-C10366715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C638E727-B22E-4F5E-88B4-795A29DA1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" name="Group 47">
              <a:extLst>
                <a:ext uri="{FF2B5EF4-FFF2-40B4-BE49-F238E27FC236}">
                  <a16:creationId xmlns:a16="http://schemas.microsoft.com/office/drawing/2014/main" id="{C5710C3B-B23F-4D8F-B545-716CCCBF6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7" name="Freeform 48">
                <a:extLst>
                  <a:ext uri="{FF2B5EF4-FFF2-40B4-BE49-F238E27FC236}">
                    <a16:creationId xmlns:a16="http://schemas.microsoft.com/office/drawing/2014/main" id="{52D451F5-00F6-49AA-BD07-3A606AFD1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49">
                <a:extLst>
                  <a:ext uri="{FF2B5EF4-FFF2-40B4-BE49-F238E27FC236}">
                    <a16:creationId xmlns:a16="http://schemas.microsoft.com/office/drawing/2014/main" id="{39C33EDB-F187-4C9C-8B02-185488B1C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50">
                <a:extLst>
                  <a:ext uri="{FF2B5EF4-FFF2-40B4-BE49-F238E27FC236}">
                    <a16:creationId xmlns:a16="http://schemas.microsoft.com/office/drawing/2014/main" id="{48FD48CA-BE0C-42AE-9A27-DD897C4189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0" name="Group 170">
            <a:extLst>
              <a:ext uri="{FF2B5EF4-FFF2-40B4-BE49-F238E27FC236}">
                <a16:creationId xmlns:a16="http://schemas.microsoft.com/office/drawing/2014/main" id="{FB6C7150-542D-4A4D-965C-20D78557BF02}"/>
              </a:ext>
            </a:extLst>
          </p:cNvPr>
          <p:cNvGrpSpPr>
            <a:grpSpLocks/>
          </p:cNvGrpSpPr>
          <p:nvPr/>
        </p:nvGrpSpPr>
        <p:grpSpPr bwMode="auto">
          <a:xfrm>
            <a:off x="4292187" y="5019895"/>
            <a:ext cx="288925" cy="787400"/>
            <a:chOff x="1008" y="2592"/>
            <a:chExt cx="182" cy="496"/>
          </a:xfrm>
        </p:grpSpPr>
        <p:sp>
          <p:nvSpPr>
            <p:cNvPr id="61" name="Line 171">
              <a:extLst>
                <a:ext uri="{FF2B5EF4-FFF2-40B4-BE49-F238E27FC236}">
                  <a16:creationId xmlns:a16="http://schemas.microsoft.com/office/drawing/2014/main" id="{7498CB7A-3370-4095-83B5-CADA56E0C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72">
              <a:extLst>
                <a:ext uri="{FF2B5EF4-FFF2-40B4-BE49-F238E27FC236}">
                  <a16:creationId xmlns:a16="http://schemas.microsoft.com/office/drawing/2014/main" id="{7BD0C4FE-C1A5-4745-9D65-F927BCF38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173">
              <a:extLst>
                <a:ext uri="{FF2B5EF4-FFF2-40B4-BE49-F238E27FC236}">
                  <a16:creationId xmlns:a16="http://schemas.microsoft.com/office/drawing/2014/main" id="{630F0740-0E86-41B9-9732-FFC8FD94B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4" name="Freeform 174">
                <a:extLst>
                  <a:ext uri="{FF2B5EF4-FFF2-40B4-BE49-F238E27FC236}">
                    <a16:creationId xmlns:a16="http://schemas.microsoft.com/office/drawing/2014/main" id="{B1323D67-E3AC-4505-8D36-E4F7174EA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75">
                <a:extLst>
                  <a:ext uri="{FF2B5EF4-FFF2-40B4-BE49-F238E27FC236}">
                    <a16:creationId xmlns:a16="http://schemas.microsoft.com/office/drawing/2014/main" id="{76625732-2E91-48D0-9B38-E2D28C136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6" name="Group 4">
            <a:extLst>
              <a:ext uri="{FF2B5EF4-FFF2-40B4-BE49-F238E27FC236}">
                <a16:creationId xmlns:a16="http://schemas.microsoft.com/office/drawing/2014/main" id="{9F499B2C-CAD4-4DA4-9B21-080A6E989D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7346" y="7565120"/>
            <a:ext cx="360363" cy="838200"/>
            <a:chOff x="-2155" y="1485"/>
            <a:chExt cx="227" cy="528"/>
          </a:xfrm>
        </p:grpSpPr>
        <p:sp>
          <p:nvSpPr>
            <p:cNvPr id="67" name="AutoShape 3">
              <a:extLst>
                <a:ext uri="{FF2B5EF4-FFF2-40B4-BE49-F238E27FC236}">
                  <a16:creationId xmlns:a16="http://schemas.microsoft.com/office/drawing/2014/main" id="{9E047A02-3000-4BDD-82C8-B7EB57492F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D346047C-CB40-4797-AAAB-9B7EFB5C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F8DBC160-D50F-4957-A052-B726D997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6CCB15BC-2F28-4D48-9B80-02CEECD94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8">
              <a:extLst>
                <a:ext uri="{FF2B5EF4-FFF2-40B4-BE49-F238E27FC236}">
                  <a16:creationId xmlns:a16="http://schemas.microsoft.com/office/drawing/2014/main" id="{F861F08E-E46F-492F-95A1-9FAFFEE5F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9">
              <a:extLst>
                <a:ext uri="{FF2B5EF4-FFF2-40B4-BE49-F238E27FC236}">
                  <a16:creationId xmlns:a16="http://schemas.microsoft.com/office/drawing/2014/main" id="{B8B4BED3-9139-426E-B9C6-952ECE16F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0">
              <a:extLst>
                <a:ext uri="{FF2B5EF4-FFF2-40B4-BE49-F238E27FC236}">
                  <a16:creationId xmlns:a16="http://schemas.microsoft.com/office/drawing/2014/main" id="{666DEE35-3C37-441B-9212-B8E326BD2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1">
              <a:extLst>
                <a:ext uri="{FF2B5EF4-FFF2-40B4-BE49-F238E27FC236}">
                  <a16:creationId xmlns:a16="http://schemas.microsoft.com/office/drawing/2014/main" id="{EE9130DB-1586-439D-961C-7FADA3DC3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2">
              <a:extLst>
                <a:ext uri="{FF2B5EF4-FFF2-40B4-BE49-F238E27FC236}">
                  <a16:creationId xmlns:a16="http://schemas.microsoft.com/office/drawing/2014/main" id="{D6C6E044-1BEC-4238-A7A5-94ECD5B01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3">
              <a:extLst>
                <a:ext uri="{FF2B5EF4-FFF2-40B4-BE49-F238E27FC236}">
                  <a16:creationId xmlns:a16="http://schemas.microsoft.com/office/drawing/2014/main" id="{EDBCEC77-D302-4A04-922D-D9A976352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4">
              <a:extLst>
                <a:ext uri="{FF2B5EF4-FFF2-40B4-BE49-F238E27FC236}">
                  <a16:creationId xmlns:a16="http://schemas.microsoft.com/office/drawing/2014/main" id="{E4174E30-5DFE-4FCE-B533-237011E90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03FEA429-C3F8-4F52-9576-54F98A47F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7592A0F3-8572-499A-9B80-9F4ADF43E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7">
              <a:extLst>
                <a:ext uri="{FF2B5EF4-FFF2-40B4-BE49-F238E27FC236}">
                  <a16:creationId xmlns:a16="http://schemas.microsoft.com/office/drawing/2014/main" id="{A1131A24-D10E-4874-BF1B-34CF9E224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F8ADF479-C18A-4206-84C7-7389FD723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89CCF602-73B4-4B27-B157-6C445D101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0">
              <a:extLst>
                <a:ext uri="{FF2B5EF4-FFF2-40B4-BE49-F238E27FC236}">
                  <a16:creationId xmlns:a16="http://schemas.microsoft.com/office/drawing/2014/main" id="{A434B268-3C3E-4925-8BAD-033945975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1">
              <a:extLst>
                <a:ext uri="{FF2B5EF4-FFF2-40B4-BE49-F238E27FC236}">
                  <a16:creationId xmlns:a16="http://schemas.microsoft.com/office/drawing/2014/main" id="{84F903CC-7A9C-43EF-851D-70E489D8C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EC4C7922-7790-4295-95D9-7CDC1E53A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3">
              <a:extLst>
                <a:ext uri="{FF2B5EF4-FFF2-40B4-BE49-F238E27FC236}">
                  <a16:creationId xmlns:a16="http://schemas.microsoft.com/office/drawing/2014/main" id="{73F57334-255A-4CA4-96F4-9EEAAE83C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4">
              <a:extLst>
                <a:ext uri="{FF2B5EF4-FFF2-40B4-BE49-F238E27FC236}">
                  <a16:creationId xmlns:a16="http://schemas.microsoft.com/office/drawing/2014/main" id="{5F588586-97C3-4F71-9692-3EB89CD46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5">
              <a:extLst>
                <a:ext uri="{FF2B5EF4-FFF2-40B4-BE49-F238E27FC236}">
                  <a16:creationId xmlns:a16="http://schemas.microsoft.com/office/drawing/2014/main" id="{70F5DF77-480B-4F9E-80D7-8CC8E28FD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6">
              <a:extLst>
                <a:ext uri="{FF2B5EF4-FFF2-40B4-BE49-F238E27FC236}">
                  <a16:creationId xmlns:a16="http://schemas.microsoft.com/office/drawing/2014/main" id="{E4038BE8-E26D-4723-A0B2-2C9A1AFF7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7">
              <a:extLst>
                <a:ext uri="{FF2B5EF4-FFF2-40B4-BE49-F238E27FC236}">
                  <a16:creationId xmlns:a16="http://schemas.microsoft.com/office/drawing/2014/main" id="{1BCAEA2C-5A79-49C2-A958-76C819A4E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8">
              <a:extLst>
                <a:ext uri="{FF2B5EF4-FFF2-40B4-BE49-F238E27FC236}">
                  <a16:creationId xmlns:a16="http://schemas.microsoft.com/office/drawing/2014/main" id="{1919844B-8400-4F5D-A36C-839A9BEEC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C7AF201-1BB1-4BDD-BFB0-1EA66BFD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F3B906D-848B-426B-BEE0-88C22974772D}"/>
              </a:ext>
            </a:extLst>
          </p:cNvPr>
          <p:cNvCxnSpPr>
            <a:cxnSpLocks/>
          </p:cNvCxnSpPr>
          <p:nvPr/>
        </p:nvCxnSpPr>
        <p:spPr>
          <a:xfrm flipH="1" flipV="1">
            <a:off x="4240631" y="8655945"/>
            <a:ext cx="119217" cy="66572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EFD2482-3583-45AC-ACE7-11C1B8DE5008}"/>
              </a:ext>
            </a:extLst>
          </p:cNvPr>
          <p:cNvCxnSpPr>
            <a:cxnSpLocks/>
          </p:cNvCxnSpPr>
          <p:nvPr/>
        </p:nvCxnSpPr>
        <p:spPr>
          <a:xfrm flipH="1">
            <a:off x="3568627" y="8665246"/>
            <a:ext cx="173166" cy="71690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5B1A963-94C7-4E32-A428-D14B730CDD7A}"/>
              </a:ext>
            </a:extLst>
          </p:cNvPr>
          <p:cNvSpPr txBox="1"/>
          <p:nvPr/>
        </p:nvSpPr>
        <p:spPr>
          <a:xfrm>
            <a:off x="2822174" y="614874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105" name="Group 44">
            <a:extLst>
              <a:ext uri="{FF2B5EF4-FFF2-40B4-BE49-F238E27FC236}">
                <a16:creationId xmlns:a16="http://schemas.microsoft.com/office/drawing/2014/main" id="{144E3D46-2E3B-49FD-BE54-A24F2357CD2C}"/>
              </a:ext>
            </a:extLst>
          </p:cNvPr>
          <p:cNvGrpSpPr>
            <a:grpSpLocks/>
          </p:cNvGrpSpPr>
          <p:nvPr/>
        </p:nvGrpSpPr>
        <p:grpSpPr bwMode="auto">
          <a:xfrm>
            <a:off x="3325244" y="5516676"/>
            <a:ext cx="287338" cy="787400"/>
            <a:chOff x="1756" y="2113"/>
            <a:chExt cx="181" cy="499"/>
          </a:xfrm>
        </p:grpSpPr>
        <p:sp>
          <p:nvSpPr>
            <p:cNvPr id="106" name="Line 45">
              <a:extLst>
                <a:ext uri="{FF2B5EF4-FFF2-40B4-BE49-F238E27FC236}">
                  <a16:creationId xmlns:a16="http://schemas.microsoft.com/office/drawing/2014/main" id="{16D2DEB8-A337-4EF7-91BA-F62F81097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6">
              <a:extLst>
                <a:ext uri="{FF2B5EF4-FFF2-40B4-BE49-F238E27FC236}">
                  <a16:creationId xmlns:a16="http://schemas.microsoft.com/office/drawing/2014/main" id="{67A3E678-2930-4CC2-A4BE-8AD3FADFC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" name="Group 47">
              <a:extLst>
                <a:ext uri="{FF2B5EF4-FFF2-40B4-BE49-F238E27FC236}">
                  <a16:creationId xmlns:a16="http://schemas.microsoft.com/office/drawing/2014/main" id="{B703EA26-9219-426C-B95B-A00D02B54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E0E3D596-AEC9-45A5-AC82-039422C91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F5BAB7AF-3CD7-44C9-AF8F-DB7059F6A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4A82EAC3-5A16-4811-A8A6-AF7A9F5060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70">
            <a:extLst>
              <a:ext uri="{FF2B5EF4-FFF2-40B4-BE49-F238E27FC236}">
                <a16:creationId xmlns:a16="http://schemas.microsoft.com/office/drawing/2014/main" id="{BE074815-B8D8-4254-8E86-6F5281DB904A}"/>
              </a:ext>
            </a:extLst>
          </p:cNvPr>
          <p:cNvGrpSpPr>
            <a:grpSpLocks/>
          </p:cNvGrpSpPr>
          <p:nvPr/>
        </p:nvGrpSpPr>
        <p:grpSpPr bwMode="auto">
          <a:xfrm>
            <a:off x="3788412" y="4472788"/>
            <a:ext cx="288925" cy="787400"/>
            <a:chOff x="1008" y="2592"/>
            <a:chExt cx="182" cy="496"/>
          </a:xfrm>
        </p:grpSpPr>
        <p:sp>
          <p:nvSpPr>
            <p:cNvPr id="113" name="Line 171">
              <a:extLst>
                <a:ext uri="{FF2B5EF4-FFF2-40B4-BE49-F238E27FC236}">
                  <a16:creationId xmlns:a16="http://schemas.microsoft.com/office/drawing/2014/main" id="{BBE32790-03CF-4D3A-BC54-6A453CAE6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72">
              <a:extLst>
                <a:ext uri="{FF2B5EF4-FFF2-40B4-BE49-F238E27FC236}">
                  <a16:creationId xmlns:a16="http://schemas.microsoft.com/office/drawing/2014/main" id="{BB443B18-C5BA-4F70-817C-7E38C039E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173">
              <a:extLst>
                <a:ext uri="{FF2B5EF4-FFF2-40B4-BE49-F238E27FC236}">
                  <a16:creationId xmlns:a16="http://schemas.microsoft.com/office/drawing/2014/main" id="{70098290-3D61-4D5C-868B-A9CD3F8C4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" name="Freeform 174">
                <a:extLst>
                  <a:ext uri="{FF2B5EF4-FFF2-40B4-BE49-F238E27FC236}">
                    <a16:creationId xmlns:a16="http://schemas.microsoft.com/office/drawing/2014/main" id="{A2A98C1C-B114-475E-986C-0A0B93055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5">
                <a:extLst>
                  <a:ext uri="{FF2B5EF4-FFF2-40B4-BE49-F238E27FC236}">
                    <a16:creationId xmlns:a16="http://schemas.microsoft.com/office/drawing/2014/main" id="{B81616A8-7196-45F1-BB03-62917D1DC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" name="Group 4">
            <a:extLst>
              <a:ext uri="{FF2B5EF4-FFF2-40B4-BE49-F238E27FC236}">
                <a16:creationId xmlns:a16="http://schemas.microsoft.com/office/drawing/2014/main" id="{851D6615-CE46-4938-AE36-A961336AB7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2143" y="7554198"/>
            <a:ext cx="360363" cy="838200"/>
            <a:chOff x="-2155" y="1485"/>
            <a:chExt cx="227" cy="528"/>
          </a:xfrm>
        </p:grpSpPr>
        <p:sp>
          <p:nvSpPr>
            <p:cNvPr id="122" name="AutoShape 3">
              <a:extLst>
                <a:ext uri="{FF2B5EF4-FFF2-40B4-BE49-F238E27FC236}">
                  <a16:creationId xmlns:a16="http://schemas.microsoft.com/office/drawing/2014/main" id="{CB25DD75-45F9-4D72-B060-F66C5A905DA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5">
              <a:extLst>
                <a:ext uri="{FF2B5EF4-FFF2-40B4-BE49-F238E27FC236}">
                  <a16:creationId xmlns:a16="http://schemas.microsoft.com/office/drawing/2014/main" id="{F90E95BC-9819-4EC7-B341-D00530C8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6">
              <a:extLst>
                <a:ext uri="{FF2B5EF4-FFF2-40B4-BE49-F238E27FC236}">
                  <a16:creationId xmlns:a16="http://schemas.microsoft.com/office/drawing/2014/main" id="{CCD3EE92-3389-4530-B01E-F1CA3F9D9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D33FC9BD-B43D-4415-86A9-275E82B6F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8">
              <a:extLst>
                <a:ext uri="{FF2B5EF4-FFF2-40B4-BE49-F238E27FC236}">
                  <a16:creationId xmlns:a16="http://schemas.microsoft.com/office/drawing/2014/main" id="{075BA767-C784-4BBF-8F8B-06745D842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9">
              <a:extLst>
                <a:ext uri="{FF2B5EF4-FFF2-40B4-BE49-F238E27FC236}">
                  <a16:creationId xmlns:a16="http://schemas.microsoft.com/office/drawing/2014/main" id="{84F29914-0552-41C0-B4E1-3CE2258F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0">
              <a:extLst>
                <a:ext uri="{FF2B5EF4-FFF2-40B4-BE49-F238E27FC236}">
                  <a16:creationId xmlns:a16="http://schemas.microsoft.com/office/drawing/2014/main" id="{8B3CFD54-679D-493A-BE63-66F82AC34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1">
              <a:extLst>
                <a:ext uri="{FF2B5EF4-FFF2-40B4-BE49-F238E27FC236}">
                  <a16:creationId xmlns:a16="http://schemas.microsoft.com/office/drawing/2014/main" id="{87BD4B7A-5F3E-451A-9AB2-873C75EA1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2">
              <a:extLst>
                <a:ext uri="{FF2B5EF4-FFF2-40B4-BE49-F238E27FC236}">
                  <a16:creationId xmlns:a16="http://schemas.microsoft.com/office/drawing/2014/main" id="{B81EFF57-E8A3-4FCC-9036-43A731249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3">
              <a:extLst>
                <a:ext uri="{FF2B5EF4-FFF2-40B4-BE49-F238E27FC236}">
                  <a16:creationId xmlns:a16="http://schemas.microsoft.com/office/drawing/2014/main" id="{594EAA3F-2455-4303-BC20-C113A1CA7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4">
              <a:extLst>
                <a:ext uri="{FF2B5EF4-FFF2-40B4-BE49-F238E27FC236}">
                  <a16:creationId xmlns:a16="http://schemas.microsoft.com/office/drawing/2014/main" id="{BE36F6D2-6A55-4A0E-8B3E-A6A66ED2A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5">
              <a:extLst>
                <a:ext uri="{FF2B5EF4-FFF2-40B4-BE49-F238E27FC236}">
                  <a16:creationId xmlns:a16="http://schemas.microsoft.com/office/drawing/2014/main" id="{65126279-F460-4348-B4CD-9B5935E49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6">
              <a:extLst>
                <a:ext uri="{FF2B5EF4-FFF2-40B4-BE49-F238E27FC236}">
                  <a16:creationId xmlns:a16="http://schemas.microsoft.com/office/drawing/2014/main" id="{2EF8FA54-E11C-4E13-8AB2-B2961116F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7">
              <a:extLst>
                <a:ext uri="{FF2B5EF4-FFF2-40B4-BE49-F238E27FC236}">
                  <a16:creationId xmlns:a16="http://schemas.microsoft.com/office/drawing/2014/main" id="{68538533-0429-49AA-9B6C-EC12977B5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8">
              <a:extLst>
                <a:ext uri="{FF2B5EF4-FFF2-40B4-BE49-F238E27FC236}">
                  <a16:creationId xmlns:a16="http://schemas.microsoft.com/office/drawing/2014/main" id="{466B9B1A-036C-4CBE-BCA0-71485EFF7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9">
              <a:extLst>
                <a:ext uri="{FF2B5EF4-FFF2-40B4-BE49-F238E27FC236}">
                  <a16:creationId xmlns:a16="http://schemas.microsoft.com/office/drawing/2014/main" id="{891FC61D-C7C4-4C03-AD80-F5052022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0">
              <a:extLst>
                <a:ext uri="{FF2B5EF4-FFF2-40B4-BE49-F238E27FC236}">
                  <a16:creationId xmlns:a16="http://schemas.microsoft.com/office/drawing/2014/main" id="{0E4A80DA-9322-4DE8-A930-BC0F34E5D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1">
              <a:extLst>
                <a:ext uri="{FF2B5EF4-FFF2-40B4-BE49-F238E27FC236}">
                  <a16:creationId xmlns:a16="http://schemas.microsoft.com/office/drawing/2014/main" id="{CC7B537A-A013-4AFC-80C2-052DDFD94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2">
              <a:extLst>
                <a:ext uri="{FF2B5EF4-FFF2-40B4-BE49-F238E27FC236}">
                  <a16:creationId xmlns:a16="http://schemas.microsoft.com/office/drawing/2014/main" id="{D1B5C309-A06F-4AFC-9D2D-0641336C1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3">
              <a:extLst>
                <a:ext uri="{FF2B5EF4-FFF2-40B4-BE49-F238E27FC236}">
                  <a16:creationId xmlns:a16="http://schemas.microsoft.com/office/drawing/2014/main" id="{132A465F-E4E4-4800-895F-86143D702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4">
              <a:extLst>
                <a:ext uri="{FF2B5EF4-FFF2-40B4-BE49-F238E27FC236}">
                  <a16:creationId xmlns:a16="http://schemas.microsoft.com/office/drawing/2014/main" id="{5F2EDDC1-3713-4577-9B47-9B4977F1E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5">
              <a:extLst>
                <a:ext uri="{FF2B5EF4-FFF2-40B4-BE49-F238E27FC236}">
                  <a16:creationId xmlns:a16="http://schemas.microsoft.com/office/drawing/2014/main" id="{13AFE6A6-F8C3-4956-BBAC-9D98F49AE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6">
              <a:extLst>
                <a:ext uri="{FF2B5EF4-FFF2-40B4-BE49-F238E27FC236}">
                  <a16:creationId xmlns:a16="http://schemas.microsoft.com/office/drawing/2014/main" id="{32921E81-1DD8-4631-8EEA-11D53A7DB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7">
              <a:extLst>
                <a:ext uri="{FF2B5EF4-FFF2-40B4-BE49-F238E27FC236}">
                  <a16:creationId xmlns:a16="http://schemas.microsoft.com/office/drawing/2014/main" id="{C7860097-5DE0-4A3F-B2F4-83C1A9E4B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8">
              <a:extLst>
                <a:ext uri="{FF2B5EF4-FFF2-40B4-BE49-F238E27FC236}">
                  <a16:creationId xmlns:a16="http://schemas.microsoft.com/office/drawing/2014/main" id="{63595285-0794-460F-A3F7-E82469E46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58D4FDAC-DA2D-4BBD-8D82-D78CF6656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Rectangle 11">
            <a:extLst>
              <a:ext uri="{FF2B5EF4-FFF2-40B4-BE49-F238E27FC236}">
                <a16:creationId xmlns:a16="http://schemas.microsoft.com/office/drawing/2014/main" id="{DC943F65-F45B-4470-A0F1-D300D3DF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06" y="7452396"/>
            <a:ext cx="590322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D4D1343-77DB-4911-84CA-996A030A8C6D}"/>
              </a:ext>
            </a:extLst>
          </p:cNvPr>
          <p:cNvSpPr txBox="1"/>
          <p:nvPr/>
        </p:nvSpPr>
        <p:spPr>
          <a:xfrm>
            <a:off x="5125724" y="63800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851FFE8-8A67-47B7-95B2-5F192137A634}"/>
              </a:ext>
            </a:extLst>
          </p:cNvPr>
          <p:cNvSpPr txBox="1"/>
          <p:nvPr/>
        </p:nvSpPr>
        <p:spPr>
          <a:xfrm>
            <a:off x="3758787" y="41274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 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F12A0C6-2627-41D7-83EB-3B4878AD38F0}"/>
              </a:ext>
            </a:extLst>
          </p:cNvPr>
          <p:cNvSpPr txBox="1"/>
          <p:nvPr/>
        </p:nvSpPr>
        <p:spPr>
          <a:xfrm>
            <a:off x="3202213" y="51579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32CD00-73F6-4C22-83C1-EED48B9EF8F7}"/>
              </a:ext>
            </a:extLst>
          </p:cNvPr>
          <p:cNvSpPr txBox="1"/>
          <p:nvPr/>
        </p:nvSpPr>
        <p:spPr>
          <a:xfrm>
            <a:off x="4241750" y="46332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3D7CFDC-A136-4B3A-8709-3EE1769394D0}"/>
              </a:ext>
            </a:extLst>
          </p:cNvPr>
          <p:cNvSpPr txBox="1"/>
          <p:nvPr/>
        </p:nvSpPr>
        <p:spPr>
          <a:xfrm>
            <a:off x="4732025" y="54993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5E66D70-B9F8-4CDC-AC8E-FB6EE8DA7594}"/>
              </a:ext>
            </a:extLst>
          </p:cNvPr>
          <p:cNvGrpSpPr>
            <a:grpSpLocks/>
          </p:cNvGrpSpPr>
          <p:nvPr/>
        </p:nvGrpSpPr>
        <p:grpSpPr bwMode="auto">
          <a:xfrm>
            <a:off x="4981262" y="6753194"/>
            <a:ext cx="288925" cy="787400"/>
            <a:chOff x="1008" y="2592"/>
            <a:chExt cx="182" cy="496"/>
          </a:xfrm>
        </p:grpSpPr>
        <p:sp>
          <p:nvSpPr>
            <p:cNvPr id="158" name="Line 171">
              <a:extLst>
                <a:ext uri="{FF2B5EF4-FFF2-40B4-BE49-F238E27FC236}">
                  <a16:creationId xmlns:a16="http://schemas.microsoft.com/office/drawing/2014/main" id="{93EC7AE2-DF3B-43EC-8A43-4FF3DC694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72">
              <a:extLst>
                <a:ext uri="{FF2B5EF4-FFF2-40B4-BE49-F238E27FC236}">
                  <a16:creationId xmlns:a16="http://schemas.microsoft.com/office/drawing/2014/main" id="{3FFE5C80-6FC3-4078-871A-F7515E1A2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397BDF3-1ACD-4A1D-BF3A-A4EEE0539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61" name="Freeform 174">
                <a:extLst>
                  <a:ext uri="{FF2B5EF4-FFF2-40B4-BE49-F238E27FC236}">
                    <a16:creationId xmlns:a16="http://schemas.microsoft.com/office/drawing/2014/main" id="{CFD0B57D-6E66-43DF-8129-D500C24DC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175">
                <a:extLst>
                  <a:ext uri="{FF2B5EF4-FFF2-40B4-BE49-F238E27FC236}">
                    <a16:creationId xmlns:a16="http://schemas.microsoft.com/office/drawing/2014/main" id="{A3548A84-10F6-4B36-803E-06E2A5D0F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3200"/>
            <a:ext cx="859468" cy="8594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138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174</cp:revision>
  <dcterms:created xsi:type="dcterms:W3CDTF">2002-08-21T12:11:08Z</dcterms:created>
  <dcterms:modified xsi:type="dcterms:W3CDTF">2019-09-27T17:41:21Z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