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02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27.09.2019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92025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3579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157172"/>
              </p:ext>
            </p:extLst>
          </p:nvPr>
        </p:nvGraphicFramePr>
        <p:xfrm>
          <a:off x="152400" y="152400"/>
          <a:ext cx="7010400" cy="4015095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Old 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McDonald Had a Farm in a Bad Neighborhood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 4: Here </a:t>
                      </a:r>
                      <a:r>
                        <a:rPr kumimoji="0" lang="en-US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Piggie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Piggie</a:t>
                      </a: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Corgi Nation Pistol Team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619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It’s early morning and you are standing in the kitchen looking out the window – enjoying a hot cup of coffee when you are startled to see wild hogs tearing up the vegetable garden and attacking your kids! Free up your hands and go stop </a:t>
                      </a:r>
                      <a:r>
                        <a:rPr kumimoji="0" 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dem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</a:t>
                      </a:r>
                      <a:r>
                        <a:rPr kumimoji="0" 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hawgs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!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Standing at SP with coffee cup in both hands;  Gun loaded to division capacity.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16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8 IDPA, 2 NT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NOTES:PCC start with stock on belt, muzzle pointing downrange. One hand holding cup.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At start signal free up your hands and choose either side of fault line and engage T 1 – T 2 with 2 shots each. T3 -4-5 are surprise targets.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 NOTE: Down 3 is painted as hard cover. Hog targets are lower and at varied cants.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 flipV="1">
            <a:off x="955905" y="8217701"/>
            <a:ext cx="48878" cy="619187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780901" y="8652222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127677" y="52747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43">
            <a:extLst>
              <a:ext uri="{FF2B5EF4-FFF2-40B4-BE49-F238E27FC236}">
                <a16:creationId xmlns:a16="http://schemas.microsoft.com/office/drawing/2014/main" id="{4F201B95-8F49-463C-92FD-D111F01DEAB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7200" y="6427598"/>
            <a:ext cx="9144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3" name="Group 13">
            <a:extLst>
              <a:ext uri="{FF2B5EF4-FFF2-40B4-BE49-F238E27FC236}">
                <a16:creationId xmlns:a16="http://schemas.microsoft.com/office/drawing/2014/main" id="{B59CDA33-5708-4DBA-9ADD-5AF7FCA7E7E2}"/>
              </a:ext>
            </a:extLst>
          </p:cNvPr>
          <p:cNvGrpSpPr>
            <a:grpSpLocks/>
          </p:cNvGrpSpPr>
          <p:nvPr/>
        </p:nvGrpSpPr>
        <p:grpSpPr bwMode="auto">
          <a:xfrm>
            <a:off x="2841257" y="6524037"/>
            <a:ext cx="393700" cy="1271588"/>
            <a:chOff x="2901" y="4325"/>
            <a:chExt cx="236" cy="690"/>
          </a:xfrm>
        </p:grpSpPr>
        <p:sp>
          <p:nvSpPr>
            <p:cNvPr id="24" name="AutoShape 14">
              <a:extLst>
                <a:ext uri="{FF2B5EF4-FFF2-40B4-BE49-F238E27FC236}">
                  <a16:creationId xmlns:a16="http://schemas.microsoft.com/office/drawing/2014/main" id="{60820230-31A6-45CD-B0FA-865E9ECB08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" name="AutoShape 15">
              <a:extLst>
                <a:ext uri="{FF2B5EF4-FFF2-40B4-BE49-F238E27FC236}">
                  <a16:creationId xmlns:a16="http://schemas.microsoft.com/office/drawing/2014/main" id="{99CED7EC-81C9-46B4-8885-473F0CA138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0" name="Freeform 301">
            <a:extLst>
              <a:ext uri="{FF2B5EF4-FFF2-40B4-BE49-F238E27FC236}">
                <a16:creationId xmlns:a16="http://schemas.microsoft.com/office/drawing/2014/main" id="{8BC9D525-8264-4FC5-937C-2D621F25851C}"/>
              </a:ext>
            </a:extLst>
          </p:cNvPr>
          <p:cNvSpPr>
            <a:spLocks/>
          </p:cNvSpPr>
          <p:nvPr/>
        </p:nvSpPr>
        <p:spPr bwMode="auto">
          <a:xfrm>
            <a:off x="2438400" y="6128433"/>
            <a:ext cx="321172" cy="1723718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36EB9CF-3695-476F-AF70-F0FD42A4602D}"/>
              </a:ext>
            </a:extLst>
          </p:cNvPr>
          <p:cNvCxnSpPr>
            <a:cxnSpLocks/>
          </p:cNvCxnSpPr>
          <p:nvPr/>
        </p:nvCxnSpPr>
        <p:spPr>
          <a:xfrm flipH="1" flipV="1">
            <a:off x="5493761" y="6776465"/>
            <a:ext cx="283588" cy="65979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EB90B58-D749-4F02-8C31-8670844F4497}"/>
              </a:ext>
            </a:extLst>
          </p:cNvPr>
          <p:cNvSpPr txBox="1"/>
          <p:nvPr/>
        </p:nvSpPr>
        <p:spPr>
          <a:xfrm>
            <a:off x="1158172" y="523720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D8EC2FA-4421-46FF-BB2C-B7FA523A5B78}"/>
              </a:ext>
            </a:extLst>
          </p:cNvPr>
          <p:cNvSpPr txBox="1"/>
          <p:nvPr/>
        </p:nvSpPr>
        <p:spPr>
          <a:xfrm>
            <a:off x="5014311" y="428147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CF27B51-D9E2-4C6D-8380-BB8C6E0E77D2}"/>
              </a:ext>
            </a:extLst>
          </p:cNvPr>
          <p:cNvSpPr txBox="1"/>
          <p:nvPr/>
        </p:nvSpPr>
        <p:spPr>
          <a:xfrm>
            <a:off x="6525846" y="509438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87E71C-69E2-4B50-A5D2-7CB3A3EA8BC1}"/>
              </a:ext>
            </a:extLst>
          </p:cNvPr>
          <p:cNvSpPr txBox="1"/>
          <p:nvPr/>
        </p:nvSpPr>
        <p:spPr>
          <a:xfrm>
            <a:off x="2151662" y="519486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73145F3-4471-45F0-926F-FF31B2A240DC}"/>
              </a:ext>
            </a:extLst>
          </p:cNvPr>
          <p:cNvSpPr txBox="1"/>
          <p:nvPr/>
        </p:nvSpPr>
        <p:spPr>
          <a:xfrm>
            <a:off x="2611752" y="487869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F4334C9-8C0D-47D1-B85C-FD094E0065E1}"/>
              </a:ext>
            </a:extLst>
          </p:cNvPr>
          <p:cNvSpPr txBox="1"/>
          <p:nvPr/>
        </p:nvSpPr>
        <p:spPr>
          <a:xfrm>
            <a:off x="3187391" y="5077543"/>
            <a:ext cx="464662" cy="381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89E388B-032A-4D62-9680-4ED89AA7D5E1}"/>
              </a:ext>
            </a:extLst>
          </p:cNvPr>
          <p:cNvSpPr txBox="1"/>
          <p:nvPr/>
        </p:nvSpPr>
        <p:spPr>
          <a:xfrm>
            <a:off x="5471770" y="581783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68" name="Freeform 303">
            <a:extLst>
              <a:ext uri="{FF2B5EF4-FFF2-40B4-BE49-F238E27FC236}">
                <a16:creationId xmlns:a16="http://schemas.microsoft.com/office/drawing/2014/main" id="{40AB7670-D8DC-4BD5-9669-28F796A15614}"/>
              </a:ext>
            </a:extLst>
          </p:cNvPr>
          <p:cNvSpPr>
            <a:spLocks/>
          </p:cNvSpPr>
          <p:nvPr/>
        </p:nvSpPr>
        <p:spPr bwMode="auto">
          <a:xfrm>
            <a:off x="3689480" y="5599131"/>
            <a:ext cx="1816763" cy="1239838"/>
          </a:xfrm>
          <a:custGeom>
            <a:avLst/>
            <a:gdLst>
              <a:gd name="T0" fmla="*/ 19226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19226 w 528"/>
              <a:gd name="T7" fmla="*/ 0 h 288"/>
              <a:gd name="T8" fmla="*/ 19226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2CE50AF-81C7-4AEA-87AC-0D265BD7FCB9}"/>
              </a:ext>
            </a:extLst>
          </p:cNvPr>
          <p:cNvSpPr txBox="1"/>
          <p:nvPr/>
        </p:nvSpPr>
        <p:spPr>
          <a:xfrm>
            <a:off x="5117226" y="7136856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27" y="191080"/>
            <a:ext cx="943100" cy="943100"/>
          </a:xfrm>
          <a:prstGeom prst="rect">
            <a:avLst/>
          </a:prstGeom>
        </p:spPr>
      </p:pic>
      <p:sp>
        <p:nvSpPr>
          <p:cNvPr id="69" name="Freeform 559"/>
          <p:cNvSpPr>
            <a:spLocks/>
          </p:cNvSpPr>
          <p:nvPr/>
        </p:nvSpPr>
        <p:spPr bwMode="auto">
          <a:xfrm rot="18331101" flipH="1">
            <a:off x="1208394" y="5478813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" name="Freeform 59"/>
          <p:cNvSpPr>
            <a:spLocks/>
          </p:cNvSpPr>
          <p:nvPr/>
        </p:nvSpPr>
        <p:spPr bwMode="auto">
          <a:xfrm rot="3268899">
            <a:off x="372320" y="5449556"/>
            <a:ext cx="263435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71" name="Group 37"/>
          <p:cNvGrpSpPr>
            <a:grpSpLocks/>
          </p:cNvGrpSpPr>
          <p:nvPr/>
        </p:nvGrpSpPr>
        <p:grpSpPr bwMode="auto">
          <a:xfrm>
            <a:off x="752576" y="5854552"/>
            <a:ext cx="285750" cy="781050"/>
            <a:chOff x="2496" y="2112"/>
            <a:chExt cx="181" cy="499"/>
          </a:xfrm>
        </p:grpSpPr>
        <p:sp>
          <p:nvSpPr>
            <p:cNvPr id="72" name="Line 38"/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39"/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2" name="Group 40"/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83" name="Freeform 4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Line 4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Line 4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88" name="Freeform 59"/>
          <p:cNvSpPr>
            <a:spLocks/>
          </p:cNvSpPr>
          <p:nvPr/>
        </p:nvSpPr>
        <p:spPr bwMode="auto">
          <a:xfrm rot="3268899">
            <a:off x="2484682" y="5443555"/>
            <a:ext cx="381367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9" name="Freeform 59"/>
          <p:cNvSpPr>
            <a:spLocks/>
          </p:cNvSpPr>
          <p:nvPr/>
        </p:nvSpPr>
        <p:spPr bwMode="auto">
          <a:xfrm rot="3268899">
            <a:off x="2795753" y="4268590"/>
            <a:ext cx="263435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" name="Freeform 59"/>
          <p:cNvSpPr>
            <a:spLocks/>
          </p:cNvSpPr>
          <p:nvPr/>
        </p:nvSpPr>
        <p:spPr bwMode="auto">
          <a:xfrm rot="3268899">
            <a:off x="3483932" y="4569127"/>
            <a:ext cx="354267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1" name="Freeform 59"/>
          <p:cNvSpPr>
            <a:spLocks/>
          </p:cNvSpPr>
          <p:nvPr/>
        </p:nvSpPr>
        <p:spPr bwMode="auto">
          <a:xfrm rot="3268899">
            <a:off x="5104439" y="4550061"/>
            <a:ext cx="353144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" name="Freeform 559"/>
          <p:cNvSpPr>
            <a:spLocks/>
          </p:cNvSpPr>
          <p:nvPr/>
        </p:nvSpPr>
        <p:spPr bwMode="auto">
          <a:xfrm rot="18331101" flipH="1">
            <a:off x="5697658" y="5788925"/>
            <a:ext cx="330983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" name="Freeform 559"/>
          <p:cNvSpPr>
            <a:spLocks/>
          </p:cNvSpPr>
          <p:nvPr/>
        </p:nvSpPr>
        <p:spPr bwMode="auto">
          <a:xfrm rot="18331101">
            <a:off x="6388884" y="5334469"/>
            <a:ext cx="369845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94" name="Group 37"/>
          <p:cNvGrpSpPr>
            <a:grpSpLocks/>
          </p:cNvGrpSpPr>
          <p:nvPr/>
        </p:nvGrpSpPr>
        <p:grpSpPr bwMode="auto">
          <a:xfrm>
            <a:off x="5741282" y="5166025"/>
            <a:ext cx="285750" cy="781050"/>
            <a:chOff x="2496" y="2112"/>
            <a:chExt cx="181" cy="499"/>
          </a:xfrm>
        </p:grpSpPr>
        <p:sp>
          <p:nvSpPr>
            <p:cNvPr id="95" name="Line 38"/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39"/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7" name="Group 40"/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98" name="Freeform 4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Line 4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Line 4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36EB9CF-3695-476F-AF70-F0FD42A4602D}"/>
              </a:ext>
            </a:extLst>
          </p:cNvPr>
          <p:cNvCxnSpPr>
            <a:cxnSpLocks/>
          </p:cNvCxnSpPr>
          <p:nvPr/>
        </p:nvCxnSpPr>
        <p:spPr>
          <a:xfrm flipH="1">
            <a:off x="804674" y="9144000"/>
            <a:ext cx="414526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775368" y="9144000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SP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1441</TotalTime>
  <Words>168</Words>
  <Application>Microsoft Office PowerPoint</Application>
  <PresentationFormat>Custom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174</cp:revision>
  <dcterms:created xsi:type="dcterms:W3CDTF">2002-08-21T12:11:08Z</dcterms:created>
  <dcterms:modified xsi:type="dcterms:W3CDTF">2019-09-27T17:22:54Z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