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>
        <p:scale>
          <a:sx n="100" d="100"/>
          <a:sy n="100" d="100"/>
        </p:scale>
        <p:origin x="1522" y="-221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0337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McDonald Had a Farm in a Bad Neighborhood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 </a:t>
                      </a:r>
                      <a:r>
                        <a:rPr kumimoji="0" 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Corn </a:t>
                      </a:r>
                      <a:r>
                        <a:rPr kumimoji="0" 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–A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maizing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Corn Maze has been more work than imagined. You are shutting down for the day when you are beset by an angry armed mob of Anti-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Keto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Crazed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–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Corn -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fed – Creeps! Defend your maize from these hoodlums!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At P1, Firearm holstered and loaded to division capacity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Holding a farming implement in strong hand  – facing  wall.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9 IDPA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rule.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muzzle pointed at 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Max distance for far targets is 12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free up hands and engage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and T2.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T3, T4, and T5.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 6 and 7 are surprise Targets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P3,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T8and T9.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7601810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CFCFEF-A970-44DF-80D4-96841A4555B8}"/>
              </a:ext>
            </a:extLst>
          </p:cNvPr>
          <p:cNvSpPr txBox="1"/>
          <p:nvPr/>
        </p:nvSpPr>
        <p:spPr>
          <a:xfrm>
            <a:off x="656681" y="78204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xmlns="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1358" y="4508289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xmlns="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xmlns="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xmlns="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xmlns="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309931" y="6200180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xmlns="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xmlns="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xmlns="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xmlns="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xmlns="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xmlns="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xmlns="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267109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xmlns="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5684342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B1EB7-F3A0-4426-8806-E0A5B307F7D8}"/>
              </a:ext>
            </a:extLst>
          </p:cNvPr>
          <p:cNvSpPr txBox="1"/>
          <p:nvPr/>
        </p:nvSpPr>
        <p:spPr>
          <a:xfrm>
            <a:off x="820571" y="75251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xmlns="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40717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xmlns="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xmlns="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xmlns="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DD710D7-7431-4CD3-9CC2-4E95E6D2661D}"/>
              </a:ext>
            </a:extLst>
          </p:cNvPr>
          <p:cNvGrpSpPr/>
          <p:nvPr/>
        </p:nvGrpSpPr>
        <p:grpSpPr>
          <a:xfrm>
            <a:off x="1287463" y="6054190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xmlns="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xmlns="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xmlns="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xmlns="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xmlns="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xmlns="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xmlns="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544">
            <a:extLst>
              <a:ext uri="{FF2B5EF4-FFF2-40B4-BE49-F238E27FC236}">
                <a16:creationId xmlns:a16="http://schemas.microsoft.com/office/drawing/2014/main" xmlns="" id="{3A75210C-F3CA-4BF2-A222-6D8EFB3AD3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23356" y="4937708"/>
            <a:ext cx="454025" cy="755650"/>
            <a:chOff x="3297" y="3223"/>
            <a:chExt cx="483" cy="805"/>
          </a:xfrm>
        </p:grpSpPr>
        <p:grpSp>
          <p:nvGrpSpPr>
            <p:cNvPr id="54" name="Group 545">
              <a:extLst>
                <a:ext uri="{FF2B5EF4-FFF2-40B4-BE49-F238E27FC236}">
                  <a16:creationId xmlns:a16="http://schemas.microsoft.com/office/drawing/2014/main" xmlns="" id="{308B407D-A096-4DCB-8A96-FA1266836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0" name="Line 546">
                <a:extLst>
                  <a:ext uri="{FF2B5EF4-FFF2-40B4-BE49-F238E27FC236}">
                    <a16:creationId xmlns:a16="http://schemas.microsoft.com/office/drawing/2014/main" xmlns="" id="{4659787E-1614-481F-AA8F-2A24B0902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47">
                <a:extLst>
                  <a:ext uri="{FF2B5EF4-FFF2-40B4-BE49-F238E27FC236}">
                    <a16:creationId xmlns:a16="http://schemas.microsoft.com/office/drawing/2014/main" xmlns="" id="{AE5543D2-3E4F-4077-B8CD-BED4947F5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48">
                <a:extLst>
                  <a:ext uri="{FF2B5EF4-FFF2-40B4-BE49-F238E27FC236}">
                    <a16:creationId xmlns:a16="http://schemas.microsoft.com/office/drawing/2014/main" xmlns="" id="{1CAEA7C2-D725-4AB0-87EA-7BA3E9CAC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549">
              <a:extLst>
                <a:ext uri="{FF2B5EF4-FFF2-40B4-BE49-F238E27FC236}">
                  <a16:creationId xmlns:a16="http://schemas.microsoft.com/office/drawing/2014/main" xmlns="" id="{E0A1F001-3076-47FF-9837-80C4D67F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7" name="Freeform 550">
                <a:extLst>
                  <a:ext uri="{FF2B5EF4-FFF2-40B4-BE49-F238E27FC236}">
                    <a16:creationId xmlns:a16="http://schemas.microsoft.com/office/drawing/2014/main" xmlns="" id="{9B10364C-DC9E-4984-A013-B33D1F07F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51">
                <a:extLst>
                  <a:ext uri="{FF2B5EF4-FFF2-40B4-BE49-F238E27FC236}">
                    <a16:creationId xmlns:a16="http://schemas.microsoft.com/office/drawing/2014/main" xmlns="" id="{10A32EC9-9270-4DD3-809E-2DD2DFE3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52">
                <a:extLst>
                  <a:ext uri="{FF2B5EF4-FFF2-40B4-BE49-F238E27FC236}">
                    <a16:creationId xmlns:a16="http://schemas.microsoft.com/office/drawing/2014/main" xmlns="" id="{779BC2E6-6699-4E1E-8AF0-9FDC728E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xmlns="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7" y="5151280"/>
            <a:ext cx="529846" cy="28380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xmlns="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6800373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xmlns="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096613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xmlns="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xmlns="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xmlns="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xmlns="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xmlns="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88BD9ED-6965-48A3-9AF4-CED30AB8166F}"/>
              </a:ext>
            </a:extLst>
          </p:cNvPr>
          <p:cNvSpPr txBox="1"/>
          <p:nvPr/>
        </p:nvSpPr>
        <p:spPr>
          <a:xfrm>
            <a:off x="5424275" y="8093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P3</a:t>
            </a:r>
            <a:endParaRPr lang="en-US" b="1" dirty="0"/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xmlns="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2778514" y="5284326"/>
            <a:ext cx="387796" cy="2212827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384981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03357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EF6EAC6-E13E-4319-A7A7-C24EF11064E8}"/>
              </a:ext>
            </a:extLst>
          </p:cNvPr>
          <p:cNvSpPr txBox="1"/>
          <p:nvPr/>
        </p:nvSpPr>
        <p:spPr>
          <a:xfrm>
            <a:off x="433387" y="417162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48FE7B1-B69B-4745-9221-46FBBBC9DB72}"/>
              </a:ext>
            </a:extLst>
          </p:cNvPr>
          <p:cNvSpPr txBox="1"/>
          <p:nvPr/>
        </p:nvSpPr>
        <p:spPr>
          <a:xfrm>
            <a:off x="209847" y="585125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252071C-4BCA-43CE-B4A7-265CE80C1FF3}"/>
              </a:ext>
            </a:extLst>
          </p:cNvPr>
          <p:cNvSpPr txBox="1"/>
          <p:nvPr/>
        </p:nvSpPr>
        <p:spPr>
          <a:xfrm>
            <a:off x="1176872" y="561315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6F7226C-5A35-43C3-9A24-9ADF84963159}"/>
              </a:ext>
            </a:extLst>
          </p:cNvPr>
          <p:cNvSpPr txBox="1"/>
          <p:nvPr/>
        </p:nvSpPr>
        <p:spPr>
          <a:xfrm>
            <a:off x="2357451" y="46067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5315E1-2918-4CE4-85E7-EC339C679C6E}"/>
              </a:ext>
            </a:extLst>
          </p:cNvPr>
          <p:cNvSpPr txBox="1"/>
          <p:nvPr/>
        </p:nvSpPr>
        <p:spPr>
          <a:xfrm>
            <a:off x="1565459" y="505222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2685DF7-8DF6-4E30-90D9-E93D256FBEBD}"/>
              </a:ext>
            </a:extLst>
          </p:cNvPr>
          <p:cNvSpPr txBox="1"/>
          <p:nvPr/>
        </p:nvSpPr>
        <p:spPr>
          <a:xfrm>
            <a:off x="4413795" y="571447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T7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6DE3FEB-AA5E-4D31-9730-7E60F9F9BF18}"/>
              </a:ext>
            </a:extLst>
          </p:cNvPr>
          <p:cNvSpPr txBox="1"/>
          <p:nvPr/>
        </p:nvSpPr>
        <p:spPr>
          <a:xfrm>
            <a:off x="5832121" y="4465148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T8, T9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227632"/>
            <a:ext cx="992187" cy="992187"/>
          </a:xfrm>
          <a:prstGeom prst="rect">
            <a:avLst/>
          </a:prstGeom>
        </p:spPr>
      </p:pic>
      <p:grpSp>
        <p:nvGrpSpPr>
          <p:cNvPr id="74" name="Group 164"/>
          <p:cNvGrpSpPr>
            <a:grpSpLocks/>
          </p:cNvGrpSpPr>
          <p:nvPr/>
        </p:nvGrpSpPr>
        <p:grpSpPr bwMode="auto">
          <a:xfrm>
            <a:off x="3721127" y="5384161"/>
            <a:ext cx="288925" cy="787400"/>
            <a:chOff x="1247" y="2496"/>
            <a:chExt cx="182" cy="496"/>
          </a:xfrm>
        </p:grpSpPr>
        <p:sp>
          <p:nvSpPr>
            <p:cNvPr id="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499"/>
          <p:cNvGrpSpPr>
            <a:grpSpLocks/>
          </p:cNvGrpSpPr>
          <p:nvPr/>
        </p:nvGrpSpPr>
        <p:grpSpPr bwMode="auto">
          <a:xfrm>
            <a:off x="6102639" y="4901561"/>
            <a:ext cx="293688" cy="965200"/>
            <a:chOff x="3504" y="1392"/>
            <a:chExt cx="185" cy="608"/>
          </a:xfrm>
        </p:grpSpPr>
        <p:grpSp>
          <p:nvGrpSpPr>
            <p:cNvPr id="100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02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05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1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92685DF7-8DF6-4E30-90D9-E93D256FBEBD}"/>
              </a:ext>
            </a:extLst>
          </p:cNvPr>
          <p:cNvSpPr txBox="1"/>
          <p:nvPr/>
        </p:nvSpPr>
        <p:spPr>
          <a:xfrm>
            <a:off x="3606640" y="490156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T6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2448" y="6627774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Vision barrier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168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176</cp:revision>
  <dcterms:created xsi:type="dcterms:W3CDTF">2002-08-21T12:11:08Z</dcterms:created>
  <dcterms:modified xsi:type="dcterms:W3CDTF">2019-09-18T22:03:52Z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