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81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317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37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68910" y="5349359"/>
            <a:ext cx="360363" cy="838200"/>
            <a:chOff x="-2155" y="1485"/>
            <a:chExt cx="227" cy="528"/>
          </a:xfrm>
        </p:grpSpPr>
        <p:sp>
          <p:nvSpPr>
            <p:cNvPr id="166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69768"/>
              </p:ext>
            </p:extLst>
          </p:nvPr>
        </p:nvGraphicFramePr>
        <p:xfrm>
          <a:off x="152400" y="152400"/>
          <a:ext cx="7010400" cy="404669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MacDonald Had a Farm in a Bad Neighborhood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Stage7: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Git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the Hay-ell Outta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Barn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Branding time! You have a small herd of heifers who need branding. As you approach the barn you are set upon by a gang of cattle rustlers! Ditch the branding iron and grab your six shooter and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git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your heifers!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SP down-range (heels against line) , holding branding iron with both hands (PCC iron in strong hand). Gun loaded with 6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only. Reloading devices on belt. PCC pointed at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SP @ 10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forward fault line.T2 T3 T4 are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@ 5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yards from port / forward fault lines. T1 T5 T6 T7 are @ 5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port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03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free up hands and engage T-1 thru T-7 with 2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each from points of cover where indicated.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563387" y="716504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877028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71640" y="80264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60284" y="47509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678806" y="48868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161756" y="54609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631333" y="57627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678877" y="43069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36CCC3-FF4E-417B-801E-548380FB49A3}"/>
              </a:ext>
            </a:extLst>
          </p:cNvPr>
          <p:cNvCxnSpPr>
            <a:cxnSpLocks/>
          </p:cNvCxnSpPr>
          <p:nvPr/>
        </p:nvCxnSpPr>
        <p:spPr>
          <a:xfrm flipV="1">
            <a:off x="1785558" y="6626835"/>
            <a:ext cx="1" cy="5316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reeform 55">
            <a:extLst>
              <a:ext uri="{FF2B5EF4-FFF2-40B4-BE49-F238E27FC236}">
                <a16:creationId xmlns:a16="http://schemas.microsoft.com/office/drawing/2014/main" id="{DA8289C5-EF29-44DA-B7BA-7B75F4B55373}"/>
              </a:ext>
            </a:extLst>
          </p:cNvPr>
          <p:cNvSpPr>
            <a:spLocks/>
          </p:cNvSpPr>
          <p:nvPr/>
        </p:nvSpPr>
        <p:spPr bwMode="auto">
          <a:xfrm>
            <a:off x="2185425" y="4744688"/>
            <a:ext cx="280394" cy="1683889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44">
            <a:extLst>
              <a:ext uri="{FF2B5EF4-FFF2-40B4-BE49-F238E27FC236}">
                <a16:creationId xmlns:a16="http://schemas.microsoft.com/office/drawing/2014/main" id="{6E83BC92-E3CE-4F51-B099-F1235E4B6D2D}"/>
              </a:ext>
            </a:extLst>
          </p:cNvPr>
          <p:cNvGrpSpPr>
            <a:grpSpLocks/>
          </p:cNvGrpSpPr>
          <p:nvPr/>
        </p:nvGrpSpPr>
        <p:grpSpPr bwMode="auto">
          <a:xfrm>
            <a:off x="1389728" y="5112031"/>
            <a:ext cx="287338" cy="787400"/>
            <a:chOff x="1756" y="2113"/>
            <a:chExt cx="181" cy="499"/>
          </a:xfrm>
        </p:grpSpPr>
        <p:sp>
          <p:nvSpPr>
            <p:cNvPr id="121" name="Line 45">
              <a:extLst>
                <a:ext uri="{FF2B5EF4-FFF2-40B4-BE49-F238E27FC236}">
                  <a16:creationId xmlns:a16="http://schemas.microsoft.com/office/drawing/2014/main" id="{D169822D-0293-4FE9-AFC7-77EED59E4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4ADFFE10-6C15-4C46-BE62-B3D592B2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47">
              <a:extLst>
                <a:ext uri="{FF2B5EF4-FFF2-40B4-BE49-F238E27FC236}">
                  <a16:creationId xmlns:a16="http://schemas.microsoft.com/office/drawing/2014/main" id="{563BB997-B9A1-4298-9A52-69B8279CD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4" name="Freeform 48">
                <a:extLst>
                  <a:ext uri="{FF2B5EF4-FFF2-40B4-BE49-F238E27FC236}">
                    <a16:creationId xmlns:a16="http://schemas.microsoft.com/office/drawing/2014/main" id="{79B1D06D-64D3-4127-8612-BDBA55FE3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49">
                <a:extLst>
                  <a:ext uri="{FF2B5EF4-FFF2-40B4-BE49-F238E27FC236}">
                    <a16:creationId xmlns:a16="http://schemas.microsoft.com/office/drawing/2014/main" id="{173466C6-1807-449B-B62F-8AB897D43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50">
                <a:extLst>
                  <a:ext uri="{FF2B5EF4-FFF2-40B4-BE49-F238E27FC236}">
                    <a16:creationId xmlns:a16="http://schemas.microsoft.com/office/drawing/2014/main" id="{214D05FF-5B09-4D4E-9011-DCE8AD5201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7" name="Group 278">
            <a:extLst>
              <a:ext uri="{FF2B5EF4-FFF2-40B4-BE49-F238E27FC236}">
                <a16:creationId xmlns:a16="http://schemas.microsoft.com/office/drawing/2014/main" id="{732C9F5A-042B-48FB-9709-0956E1459A3E}"/>
              </a:ext>
            </a:extLst>
          </p:cNvPr>
          <p:cNvGrpSpPr>
            <a:grpSpLocks/>
          </p:cNvGrpSpPr>
          <p:nvPr/>
        </p:nvGrpSpPr>
        <p:grpSpPr bwMode="auto">
          <a:xfrm>
            <a:off x="1016942" y="5210132"/>
            <a:ext cx="287338" cy="787400"/>
            <a:chOff x="2208" y="240"/>
            <a:chExt cx="181" cy="496"/>
          </a:xfrm>
        </p:grpSpPr>
        <p:sp>
          <p:nvSpPr>
            <p:cNvPr id="128" name="Line 279">
              <a:extLst>
                <a:ext uri="{FF2B5EF4-FFF2-40B4-BE49-F238E27FC236}">
                  <a16:creationId xmlns:a16="http://schemas.microsoft.com/office/drawing/2014/main" id="{61B888DC-FE8D-4598-8357-4B15098C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80">
              <a:extLst>
                <a:ext uri="{FF2B5EF4-FFF2-40B4-BE49-F238E27FC236}">
                  <a16:creationId xmlns:a16="http://schemas.microsoft.com/office/drawing/2014/main" id="{D2AAD164-F748-42D3-B411-3C00DBB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81">
              <a:extLst>
                <a:ext uri="{FF2B5EF4-FFF2-40B4-BE49-F238E27FC236}">
                  <a16:creationId xmlns:a16="http://schemas.microsoft.com/office/drawing/2014/main" id="{8783A6C3-61A7-4528-B595-9B4139DB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82">
              <a:extLst>
                <a:ext uri="{FF2B5EF4-FFF2-40B4-BE49-F238E27FC236}">
                  <a16:creationId xmlns:a16="http://schemas.microsoft.com/office/drawing/2014/main" id="{20BD138B-2771-45E9-86D1-21A448CFFF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83">
            <a:extLst>
              <a:ext uri="{FF2B5EF4-FFF2-40B4-BE49-F238E27FC236}">
                <a16:creationId xmlns:a16="http://schemas.microsoft.com/office/drawing/2014/main" id="{AF338E98-7FE2-45EF-BEAA-F4418EC46A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80853" y="5167673"/>
            <a:ext cx="287338" cy="787400"/>
            <a:chOff x="2208" y="240"/>
            <a:chExt cx="181" cy="496"/>
          </a:xfrm>
        </p:grpSpPr>
        <p:sp>
          <p:nvSpPr>
            <p:cNvPr id="133" name="Line 284">
              <a:extLst>
                <a:ext uri="{FF2B5EF4-FFF2-40B4-BE49-F238E27FC236}">
                  <a16:creationId xmlns:a16="http://schemas.microsoft.com/office/drawing/2014/main" id="{184FCC38-99D0-4FB8-9939-A4B9AE088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85">
              <a:extLst>
                <a:ext uri="{FF2B5EF4-FFF2-40B4-BE49-F238E27FC236}">
                  <a16:creationId xmlns:a16="http://schemas.microsoft.com/office/drawing/2014/main" id="{EF2DAD8B-4ABE-4358-B14E-3E970BC21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86">
              <a:extLst>
                <a:ext uri="{FF2B5EF4-FFF2-40B4-BE49-F238E27FC236}">
                  <a16:creationId xmlns:a16="http://schemas.microsoft.com/office/drawing/2014/main" id="{AE8301E7-5222-4923-8DDF-107EA6A67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287">
              <a:extLst>
                <a:ext uri="{FF2B5EF4-FFF2-40B4-BE49-F238E27FC236}">
                  <a16:creationId xmlns:a16="http://schemas.microsoft.com/office/drawing/2014/main" id="{9AB1A819-F2BC-41F8-A3E7-B3D5410412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B8FECA6-E4E2-4D23-9EF1-FB99E627DC07}"/>
              </a:ext>
            </a:extLst>
          </p:cNvPr>
          <p:cNvGrpSpPr/>
          <p:nvPr/>
        </p:nvGrpSpPr>
        <p:grpSpPr>
          <a:xfrm>
            <a:off x="903581" y="5259822"/>
            <a:ext cx="1582290" cy="1281289"/>
            <a:chOff x="1177153" y="6900880"/>
            <a:chExt cx="1314450" cy="1077913"/>
          </a:xfrm>
        </p:grpSpPr>
        <p:sp>
          <p:nvSpPr>
            <p:cNvPr id="115" name="Rectangle 22">
              <a:extLst>
                <a:ext uri="{FF2B5EF4-FFF2-40B4-BE49-F238E27FC236}">
                  <a16:creationId xmlns:a16="http://schemas.microsoft.com/office/drawing/2014/main" id="{17C6A4DA-C2CB-49D1-A072-F88E0598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153" y="6900880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E6423486-CE55-4A9B-9B34-F92B40EA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7" name="Freeform 55">
            <a:extLst>
              <a:ext uri="{FF2B5EF4-FFF2-40B4-BE49-F238E27FC236}">
                <a16:creationId xmlns:a16="http://schemas.microsoft.com/office/drawing/2014/main" id="{D4348C9C-7A42-45E3-9D11-6133FBEBD3F8}"/>
              </a:ext>
            </a:extLst>
          </p:cNvPr>
          <p:cNvSpPr>
            <a:spLocks/>
          </p:cNvSpPr>
          <p:nvPr/>
        </p:nvSpPr>
        <p:spPr bwMode="auto">
          <a:xfrm>
            <a:off x="3821146" y="4882710"/>
            <a:ext cx="628616" cy="235213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" name="Group 29">
            <a:extLst>
              <a:ext uri="{FF2B5EF4-FFF2-40B4-BE49-F238E27FC236}">
                <a16:creationId xmlns:a16="http://schemas.microsoft.com/office/drawing/2014/main" id="{0A9407C2-3416-4C9A-B463-0314A3C41E0F}"/>
              </a:ext>
            </a:extLst>
          </p:cNvPr>
          <p:cNvGrpSpPr>
            <a:grpSpLocks/>
          </p:cNvGrpSpPr>
          <p:nvPr/>
        </p:nvGrpSpPr>
        <p:grpSpPr bwMode="auto">
          <a:xfrm>
            <a:off x="5332596" y="4654773"/>
            <a:ext cx="287338" cy="790575"/>
            <a:chOff x="528" y="240"/>
            <a:chExt cx="181" cy="498"/>
          </a:xfrm>
        </p:grpSpPr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6BCEF84F-FB21-4A71-8304-46EB291C8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A7E83B2B-5340-43AB-9211-3B39268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DC8ADE24-A4BA-48D2-B859-FD3B646C0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D9A31594-F55B-43B5-A281-BC347D436535}"/>
              </a:ext>
            </a:extLst>
          </p:cNvPr>
          <p:cNvGrpSpPr>
            <a:grpSpLocks/>
          </p:cNvGrpSpPr>
          <p:nvPr/>
        </p:nvGrpSpPr>
        <p:grpSpPr bwMode="auto">
          <a:xfrm>
            <a:off x="4727971" y="5033530"/>
            <a:ext cx="287338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343D3A6D-3577-40CE-B634-22902849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70BB8A1A-6071-449B-A238-C1C1715E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70BCAF53-29F3-4D31-BD57-BCE1656A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">
            <a:extLst>
              <a:ext uri="{FF2B5EF4-FFF2-40B4-BE49-F238E27FC236}">
                <a16:creationId xmlns:a16="http://schemas.microsoft.com/office/drawing/2014/main" id="{C010D351-A9C8-4A85-9952-F7CB0C400487}"/>
              </a:ext>
            </a:extLst>
          </p:cNvPr>
          <p:cNvGrpSpPr>
            <a:grpSpLocks/>
          </p:cNvGrpSpPr>
          <p:nvPr/>
        </p:nvGrpSpPr>
        <p:grpSpPr bwMode="auto">
          <a:xfrm>
            <a:off x="2779718" y="4676245"/>
            <a:ext cx="355205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B57EA397-B243-4855-8AF9-1938B8AC7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9A5E5024-0FC2-470A-9C8F-E47A71F8B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A493F4A-B51C-4B24-BF08-AD92E85A1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93E64F8-75E4-44D5-ADD6-4BE59BFF69B4}"/>
              </a:ext>
            </a:extLst>
          </p:cNvPr>
          <p:cNvGrpSpPr/>
          <p:nvPr/>
        </p:nvGrpSpPr>
        <p:grpSpPr>
          <a:xfrm>
            <a:off x="4457699" y="6247721"/>
            <a:ext cx="1314450" cy="1077913"/>
            <a:chOff x="1200151" y="6839083"/>
            <a:chExt cx="1314450" cy="1077913"/>
          </a:xfrm>
        </p:grpSpPr>
        <p:sp>
          <p:nvSpPr>
            <p:cNvPr id="139" name="Rectangle 22">
              <a:extLst>
                <a:ext uri="{FF2B5EF4-FFF2-40B4-BE49-F238E27FC236}">
                  <a16:creationId xmlns:a16="http://schemas.microsoft.com/office/drawing/2014/main" id="{34388948-690E-4B0B-AC26-0B6F9C44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6C4DB622-7FE7-4522-AD38-7601F379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V="1">
            <a:off x="5080792" y="7349708"/>
            <a:ext cx="0" cy="6767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>
            <a:off x="2525180" y="6428696"/>
            <a:ext cx="1413031" cy="2213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59" name="Group 29">
            <a:extLst>
              <a:ext uri="{FF2B5EF4-FFF2-40B4-BE49-F238E27FC236}">
                <a16:creationId xmlns:a16="http://schemas.microsoft.com/office/drawing/2014/main" id="{0A9407C2-3416-4C9A-B463-0314A3C41E0F}"/>
              </a:ext>
            </a:extLst>
          </p:cNvPr>
          <p:cNvGrpSpPr>
            <a:grpSpLocks/>
          </p:cNvGrpSpPr>
          <p:nvPr/>
        </p:nvGrpSpPr>
        <p:grpSpPr bwMode="auto">
          <a:xfrm>
            <a:off x="3259094" y="4689474"/>
            <a:ext cx="380481" cy="790575"/>
            <a:chOff x="528" y="240"/>
            <a:chExt cx="181" cy="498"/>
          </a:xfrm>
        </p:grpSpPr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6BCEF84F-FB21-4A71-8304-46EB291C8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A7E83B2B-5340-43AB-9211-3B39268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DC8ADE24-A4BA-48D2-B859-FD3B646C0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313226" y="4285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1969" y="4869845"/>
            <a:ext cx="360363" cy="838200"/>
            <a:chOff x="-2155" y="1485"/>
            <a:chExt cx="227" cy="528"/>
          </a:xfrm>
        </p:grpSpPr>
        <p:sp>
          <p:nvSpPr>
            <p:cNvPr id="66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>
            <a:off x="2700123" y="9144000"/>
            <a:ext cx="838200" cy="90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913069" y="8686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>
            <a:off x="2124522" y="8613279"/>
            <a:ext cx="239960" cy="1614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 flipV="1">
            <a:off x="2096787" y="8644272"/>
            <a:ext cx="346294" cy="994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66185" y="5810920"/>
            <a:ext cx="360363" cy="659778"/>
            <a:chOff x="-2155" y="1485"/>
            <a:chExt cx="227" cy="528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165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191</cp:revision>
  <dcterms:created xsi:type="dcterms:W3CDTF">2002-08-21T12:11:08Z</dcterms:created>
  <dcterms:modified xsi:type="dcterms:W3CDTF">2019-09-27T17:23:00Z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