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27.09.2019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56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07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449655"/>
              </p:ext>
            </p:extLst>
          </p:nvPr>
        </p:nvGraphicFramePr>
        <p:xfrm>
          <a:off x="152400" y="152400"/>
          <a:ext cx="7010400" cy="423755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&amp; Game 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Old McDonald Had a Farm in a Bad Neighborhood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 3: Farmhouse Fight or Flight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Corgi Nation Pistol Team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After dealing with the Zombie Scarecrow Invasion you are seated at the table enjoying a peaceful meal when loud voices and gunshots are heard! The front door bursts open and suddenly 9 bad guys are invading your home demanding delicious pumpkin spice products! Defend yourself and the delectable gourds!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Seated at the table, firearm loaded to 6 rounds and placed anywhere on the table facing down range. Elbows on the table and each hand is holding a utensil.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9 IDPA 1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free your hands in a manner that activates the swinger, then engage T1-T3 while seated.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Engage T4-T9 from available cover.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Slow swinger is activated when rope attached to utensil is pulled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V="1">
            <a:off x="1499470" y="6856360"/>
            <a:ext cx="1" cy="4640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2923382" y="87892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413794" y="498239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V="1">
            <a:off x="4776565" y="6856360"/>
            <a:ext cx="1" cy="53162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1543193" y="68612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4266807" y="693750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2857647" y="494835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269603" y="49890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5036353" y="485011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4631139" y="48694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4161910" y="488644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772396" y="48353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1188321" y="485011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1636520" y="48796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B2B74E-EAB8-440E-9F3F-4347703E5CBC}"/>
              </a:ext>
            </a:extLst>
          </p:cNvPr>
          <p:cNvCxnSpPr>
            <a:cxnSpLocks/>
          </p:cNvCxnSpPr>
          <p:nvPr/>
        </p:nvCxnSpPr>
        <p:spPr>
          <a:xfrm flipH="1">
            <a:off x="2836472" y="8810583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FB02D6-6EC6-4328-9DAA-AEC7EBC3F028}"/>
              </a:ext>
            </a:extLst>
          </p:cNvPr>
          <p:cNvCxnSpPr>
            <a:cxnSpLocks/>
          </p:cNvCxnSpPr>
          <p:nvPr/>
        </p:nvCxnSpPr>
        <p:spPr>
          <a:xfrm flipH="1">
            <a:off x="3369870" y="8799895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F59157C-511F-4479-9124-D79F4C871903}"/>
              </a:ext>
            </a:extLst>
          </p:cNvPr>
          <p:cNvCxnSpPr>
            <a:cxnSpLocks/>
          </p:cNvCxnSpPr>
          <p:nvPr/>
        </p:nvCxnSpPr>
        <p:spPr>
          <a:xfrm flipH="1">
            <a:off x="2856305" y="8799895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290BC2-560F-451E-923D-2F4663233CF5}"/>
              </a:ext>
            </a:extLst>
          </p:cNvPr>
          <p:cNvCxnSpPr>
            <a:cxnSpLocks/>
          </p:cNvCxnSpPr>
          <p:nvPr/>
        </p:nvCxnSpPr>
        <p:spPr>
          <a:xfrm flipH="1">
            <a:off x="2836471" y="9242766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44">
            <a:extLst>
              <a:ext uri="{FF2B5EF4-FFF2-40B4-BE49-F238E27FC236}">
                <a16:creationId xmlns:a16="http://schemas.microsoft.com/office/drawing/2014/main" id="{9A625DAE-B1DC-46E7-BE9D-B1D249E4CE9F}"/>
              </a:ext>
            </a:extLst>
          </p:cNvPr>
          <p:cNvGrpSpPr>
            <a:grpSpLocks/>
          </p:cNvGrpSpPr>
          <p:nvPr/>
        </p:nvGrpSpPr>
        <p:grpSpPr bwMode="auto">
          <a:xfrm>
            <a:off x="1256583" y="5310929"/>
            <a:ext cx="287338" cy="787400"/>
            <a:chOff x="1756" y="2113"/>
            <a:chExt cx="181" cy="499"/>
          </a:xfrm>
        </p:grpSpPr>
        <p:sp>
          <p:nvSpPr>
            <p:cNvPr id="67" name="Line 45">
              <a:extLst>
                <a:ext uri="{FF2B5EF4-FFF2-40B4-BE49-F238E27FC236}">
                  <a16:creationId xmlns:a16="http://schemas.microsoft.com/office/drawing/2014/main" id="{7D4A786C-C0F6-4046-BE62-EF27EC058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46">
              <a:extLst>
                <a:ext uri="{FF2B5EF4-FFF2-40B4-BE49-F238E27FC236}">
                  <a16:creationId xmlns:a16="http://schemas.microsoft.com/office/drawing/2014/main" id="{3021201A-8AAB-4578-B599-4B659B349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" name="Group 47">
              <a:extLst>
                <a:ext uri="{FF2B5EF4-FFF2-40B4-BE49-F238E27FC236}">
                  <a16:creationId xmlns:a16="http://schemas.microsoft.com/office/drawing/2014/main" id="{24934BCF-9CF4-43AB-8EC5-BD8CEB3FF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70" name="Freeform 48">
                <a:extLst>
                  <a:ext uri="{FF2B5EF4-FFF2-40B4-BE49-F238E27FC236}">
                    <a16:creationId xmlns:a16="http://schemas.microsoft.com/office/drawing/2014/main" id="{13E99731-FD9F-4B43-AB0F-29E6EFDC2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49">
                <a:extLst>
                  <a:ext uri="{FF2B5EF4-FFF2-40B4-BE49-F238E27FC236}">
                    <a16:creationId xmlns:a16="http://schemas.microsoft.com/office/drawing/2014/main" id="{4910D3B0-41CC-492E-B1B0-E0C92B050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50">
                <a:extLst>
                  <a:ext uri="{FF2B5EF4-FFF2-40B4-BE49-F238E27FC236}">
                    <a16:creationId xmlns:a16="http://schemas.microsoft.com/office/drawing/2014/main" id="{F64A6A7D-A29F-4B7A-B2BC-06E3EC64203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3" name="Group 278">
            <a:extLst>
              <a:ext uri="{FF2B5EF4-FFF2-40B4-BE49-F238E27FC236}">
                <a16:creationId xmlns:a16="http://schemas.microsoft.com/office/drawing/2014/main" id="{8767731F-398B-4B4D-9729-1583A00A6A58}"/>
              </a:ext>
            </a:extLst>
          </p:cNvPr>
          <p:cNvGrpSpPr>
            <a:grpSpLocks/>
          </p:cNvGrpSpPr>
          <p:nvPr/>
        </p:nvGrpSpPr>
        <p:grpSpPr bwMode="auto">
          <a:xfrm>
            <a:off x="823989" y="5328674"/>
            <a:ext cx="287338" cy="787400"/>
            <a:chOff x="2208" y="240"/>
            <a:chExt cx="181" cy="496"/>
          </a:xfrm>
        </p:grpSpPr>
        <p:sp>
          <p:nvSpPr>
            <p:cNvPr id="74" name="Line 279">
              <a:extLst>
                <a:ext uri="{FF2B5EF4-FFF2-40B4-BE49-F238E27FC236}">
                  <a16:creationId xmlns:a16="http://schemas.microsoft.com/office/drawing/2014/main" id="{5593C525-6C7F-4B0F-A319-8CFF552DF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280">
              <a:extLst>
                <a:ext uri="{FF2B5EF4-FFF2-40B4-BE49-F238E27FC236}">
                  <a16:creationId xmlns:a16="http://schemas.microsoft.com/office/drawing/2014/main" id="{80A831AF-36F6-4FDF-B1B2-24EE8811F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281">
              <a:extLst>
                <a:ext uri="{FF2B5EF4-FFF2-40B4-BE49-F238E27FC236}">
                  <a16:creationId xmlns:a16="http://schemas.microsoft.com/office/drawing/2014/main" id="{E8CD09B5-CC14-4912-9D87-1EFE7F22E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82">
              <a:extLst>
                <a:ext uri="{FF2B5EF4-FFF2-40B4-BE49-F238E27FC236}">
                  <a16:creationId xmlns:a16="http://schemas.microsoft.com/office/drawing/2014/main" id="{0D88E9B2-640A-4609-93CE-DEA5423FCA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" name="Group 283">
            <a:extLst>
              <a:ext uri="{FF2B5EF4-FFF2-40B4-BE49-F238E27FC236}">
                <a16:creationId xmlns:a16="http://schemas.microsoft.com/office/drawing/2014/main" id="{E71C2700-3296-40E3-82C6-16142C6E23B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666560" y="5310929"/>
            <a:ext cx="287338" cy="787400"/>
            <a:chOff x="2208" y="240"/>
            <a:chExt cx="181" cy="496"/>
          </a:xfrm>
        </p:grpSpPr>
        <p:sp>
          <p:nvSpPr>
            <p:cNvPr id="79" name="Line 284">
              <a:extLst>
                <a:ext uri="{FF2B5EF4-FFF2-40B4-BE49-F238E27FC236}">
                  <a16:creationId xmlns:a16="http://schemas.microsoft.com/office/drawing/2014/main" id="{E27FBECF-8B9F-44D4-A398-7B77794E1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285">
              <a:extLst>
                <a:ext uri="{FF2B5EF4-FFF2-40B4-BE49-F238E27FC236}">
                  <a16:creationId xmlns:a16="http://schemas.microsoft.com/office/drawing/2014/main" id="{43399214-545A-4A03-A382-A81C8B8D0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286">
              <a:extLst>
                <a:ext uri="{FF2B5EF4-FFF2-40B4-BE49-F238E27FC236}">
                  <a16:creationId xmlns:a16="http://schemas.microsoft.com/office/drawing/2014/main" id="{47A256DE-5AFB-47DB-96AC-2081A3E10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87">
              <a:extLst>
                <a:ext uri="{FF2B5EF4-FFF2-40B4-BE49-F238E27FC236}">
                  <a16:creationId xmlns:a16="http://schemas.microsoft.com/office/drawing/2014/main" id="{D75A282E-5C00-4255-870F-95359A309D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3" name="Group 44">
            <a:extLst>
              <a:ext uri="{FF2B5EF4-FFF2-40B4-BE49-F238E27FC236}">
                <a16:creationId xmlns:a16="http://schemas.microsoft.com/office/drawing/2014/main" id="{1CC3D452-CF21-4385-8535-F52BEB999D04}"/>
              </a:ext>
            </a:extLst>
          </p:cNvPr>
          <p:cNvGrpSpPr>
            <a:grpSpLocks/>
          </p:cNvGrpSpPr>
          <p:nvPr/>
        </p:nvGrpSpPr>
        <p:grpSpPr bwMode="auto">
          <a:xfrm>
            <a:off x="4699401" y="5258224"/>
            <a:ext cx="287338" cy="787400"/>
            <a:chOff x="1756" y="2113"/>
            <a:chExt cx="181" cy="499"/>
          </a:xfrm>
        </p:grpSpPr>
        <p:sp>
          <p:nvSpPr>
            <p:cNvPr id="84" name="Line 45">
              <a:extLst>
                <a:ext uri="{FF2B5EF4-FFF2-40B4-BE49-F238E27FC236}">
                  <a16:creationId xmlns:a16="http://schemas.microsoft.com/office/drawing/2014/main" id="{60BD81DA-FE36-4203-8542-4475B6218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46">
              <a:extLst>
                <a:ext uri="{FF2B5EF4-FFF2-40B4-BE49-F238E27FC236}">
                  <a16:creationId xmlns:a16="http://schemas.microsoft.com/office/drawing/2014/main" id="{44271A8C-EAAC-4A7C-B6D0-EA2DCDC56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" name="Group 47">
              <a:extLst>
                <a:ext uri="{FF2B5EF4-FFF2-40B4-BE49-F238E27FC236}">
                  <a16:creationId xmlns:a16="http://schemas.microsoft.com/office/drawing/2014/main" id="{E0E0ACFE-F459-4D39-B6F1-1EDE6A599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87" name="Freeform 48">
                <a:extLst>
                  <a:ext uri="{FF2B5EF4-FFF2-40B4-BE49-F238E27FC236}">
                    <a16:creationId xmlns:a16="http://schemas.microsoft.com/office/drawing/2014/main" id="{268AD559-11DD-4656-99CC-A54C78DD5D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49">
                <a:extLst>
                  <a:ext uri="{FF2B5EF4-FFF2-40B4-BE49-F238E27FC236}">
                    <a16:creationId xmlns:a16="http://schemas.microsoft.com/office/drawing/2014/main" id="{8D445209-8148-4133-9BF0-A16D64AF9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50">
                <a:extLst>
                  <a:ext uri="{FF2B5EF4-FFF2-40B4-BE49-F238E27FC236}">
                    <a16:creationId xmlns:a16="http://schemas.microsoft.com/office/drawing/2014/main" id="{2D61EBB5-C5DA-4249-87A2-2B627C5261D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0" name="Group 278">
            <a:extLst>
              <a:ext uri="{FF2B5EF4-FFF2-40B4-BE49-F238E27FC236}">
                <a16:creationId xmlns:a16="http://schemas.microsoft.com/office/drawing/2014/main" id="{AD05A13B-9D33-4A2C-B1C7-554AF837A80E}"/>
              </a:ext>
            </a:extLst>
          </p:cNvPr>
          <p:cNvGrpSpPr>
            <a:grpSpLocks/>
          </p:cNvGrpSpPr>
          <p:nvPr/>
        </p:nvGrpSpPr>
        <p:grpSpPr bwMode="auto">
          <a:xfrm>
            <a:off x="4266807" y="5275969"/>
            <a:ext cx="287338" cy="787400"/>
            <a:chOff x="2208" y="240"/>
            <a:chExt cx="181" cy="496"/>
          </a:xfrm>
        </p:grpSpPr>
        <p:sp>
          <p:nvSpPr>
            <p:cNvPr id="91" name="Line 279">
              <a:extLst>
                <a:ext uri="{FF2B5EF4-FFF2-40B4-BE49-F238E27FC236}">
                  <a16:creationId xmlns:a16="http://schemas.microsoft.com/office/drawing/2014/main" id="{5EEBBF30-E00D-4B7C-8E6E-99D068676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280">
              <a:extLst>
                <a:ext uri="{FF2B5EF4-FFF2-40B4-BE49-F238E27FC236}">
                  <a16:creationId xmlns:a16="http://schemas.microsoft.com/office/drawing/2014/main" id="{16BDEDBC-7004-4AC2-B4E9-07F21290A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281">
              <a:extLst>
                <a:ext uri="{FF2B5EF4-FFF2-40B4-BE49-F238E27FC236}">
                  <a16:creationId xmlns:a16="http://schemas.microsoft.com/office/drawing/2014/main" id="{8DC8FB79-1353-4977-81E1-0DE335A05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82">
              <a:extLst>
                <a:ext uri="{FF2B5EF4-FFF2-40B4-BE49-F238E27FC236}">
                  <a16:creationId xmlns:a16="http://schemas.microsoft.com/office/drawing/2014/main" id="{73F81F2F-684F-453D-9C8E-AE5E20B3CB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" name="Group 283">
            <a:extLst>
              <a:ext uri="{FF2B5EF4-FFF2-40B4-BE49-F238E27FC236}">
                <a16:creationId xmlns:a16="http://schemas.microsoft.com/office/drawing/2014/main" id="{E2FF1315-D865-4961-A38D-D2C4ADD74A9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09378" y="5258224"/>
            <a:ext cx="287338" cy="787400"/>
            <a:chOff x="2208" y="240"/>
            <a:chExt cx="181" cy="496"/>
          </a:xfrm>
        </p:grpSpPr>
        <p:sp>
          <p:nvSpPr>
            <p:cNvPr id="96" name="Line 284">
              <a:extLst>
                <a:ext uri="{FF2B5EF4-FFF2-40B4-BE49-F238E27FC236}">
                  <a16:creationId xmlns:a16="http://schemas.microsoft.com/office/drawing/2014/main" id="{4D38B86C-D07A-45AF-8727-58E1DA16C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285">
              <a:extLst>
                <a:ext uri="{FF2B5EF4-FFF2-40B4-BE49-F238E27FC236}">
                  <a16:creationId xmlns:a16="http://schemas.microsoft.com/office/drawing/2014/main" id="{4768AD65-A791-45AD-BDE4-EE15BC0C1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286">
              <a:extLst>
                <a:ext uri="{FF2B5EF4-FFF2-40B4-BE49-F238E27FC236}">
                  <a16:creationId xmlns:a16="http://schemas.microsoft.com/office/drawing/2014/main" id="{513B0EB3-EEEF-4890-8AC1-3AEF64D97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287">
              <a:extLst>
                <a:ext uri="{FF2B5EF4-FFF2-40B4-BE49-F238E27FC236}">
                  <a16:creationId xmlns:a16="http://schemas.microsoft.com/office/drawing/2014/main" id="{57AC4F28-7D9A-460A-8D7C-DDF8DECE07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BAEEDA-6CF2-4CBB-B92A-BE45C806C179}"/>
              </a:ext>
            </a:extLst>
          </p:cNvPr>
          <p:cNvGrpSpPr/>
          <p:nvPr/>
        </p:nvGrpSpPr>
        <p:grpSpPr>
          <a:xfrm>
            <a:off x="724662" y="5804131"/>
            <a:ext cx="1314450" cy="1077913"/>
            <a:chOff x="1200151" y="6839083"/>
            <a:chExt cx="1314450" cy="1077913"/>
          </a:xfrm>
        </p:grpSpPr>
        <p:sp>
          <p:nvSpPr>
            <p:cNvPr id="41" name="Rectangle 22">
              <a:extLst>
                <a:ext uri="{FF2B5EF4-FFF2-40B4-BE49-F238E27FC236}">
                  <a16:creationId xmlns:a16="http://schemas.microsoft.com/office/drawing/2014/main" id="{9E26CDB3-F2E2-43E1-A909-8BD047D4C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0141565F-D980-4EE3-8D45-DA1B8AB5A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7" name="Freeform 55">
            <a:extLst>
              <a:ext uri="{FF2B5EF4-FFF2-40B4-BE49-F238E27FC236}">
                <a16:creationId xmlns:a16="http://schemas.microsoft.com/office/drawing/2014/main" id="{EC3B3D7C-7071-45CC-BF7D-9F7FAC89B286}"/>
              </a:ext>
            </a:extLst>
          </p:cNvPr>
          <p:cNvSpPr>
            <a:spLocks/>
          </p:cNvSpPr>
          <p:nvPr/>
        </p:nvSpPr>
        <p:spPr bwMode="auto">
          <a:xfrm flipH="1">
            <a:off x="2058640" y="5527295"/>
            <a:ext cx="380999" cy="1364403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B8BDE4D-095D-459E-A562-61383252B81F}"/>
              </a:ext>
            </a:extLst>
          </p:cNvPr>
          <p:cNvGrpSpPr/>
          <p:nvPr/>
        </p:nvGrpSpPr>
        <p:grpSpPr>
          <a:xfrm>
            <a:off x="4141787" y="5742878"/>
            <a:ext cx="1314450" cy="1077913"/>
            <a:chOff x="1200151" y="6839083"/>
            <a:chExt cx="1314450" cy="1077913"/>
          </a:xfrm>
        </p:grpSpPr>
        <p:sp>
          <p:nvSpPr>
            <p:cNvPr id="44" name="Rectangle 22">
              <a:extLst>
                <a:ext uri="{FF2B5EF4-FFF2-40B4-BE49-F238E27FC236}">
                  <a16:creationId xmlns:a16="http://schemas.microsoft.com/office/drawing/2014/main" id="{E1483251-BE58-4B34-8AC0-FE17F2600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AB1262CE-405A-4334-A972-BC3ACD750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6" name="Freeform 55">
            <a:extLst>
              <a:ext uri="{FF2B5EF4-FFF2-40B4-BE49-F238E27FC236}">
                <a16:creationId xmlns:a16="http://schemas.microsoft.com/office/drawing/2014/main" id="{0EEBC1BC-788C-49A0-A3DF-8DC09082AC63}"/>
              </a:ext>
            </a:extLst>
          </p:cNvPr>
          <p:cNvSpPr>
            <a:spLocks/>
          </p:cNvSpPr>
          <p:nvPr/>
        </p:nvSpPr>
        <p:spPr bwMode="auto">
          <a:xfrm>
            <a:off x="3733800" y="5544081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1" y="180312"/>
            <a:ext cx="976755" cy="976755"/>
          </a:xfrm>
          <a:prstGeom prst="rect">
            <a:avLst/>
          </a:prstGeom>
        </p:spPr>
      </p:pic>
      <p:grpSp>
        <p:nvGrpSpPr>
          <p:cNvPr id="121" name="Group 77"/>
          <p:cNvGrpSpPr>
            <a:grpSpLocks/>
          </p:cNvGrpSpPr>
          <p:nvPr/>
        </p:nvGrpSpPr>
        <p:grpSpPr bwMode="auto">
          <a:xfrm flipH="1">
            <a:off x="2763044" y="7989018"/>
            <a:ext cx="555625" cy="739775"/>
            <a:chOff x="2064" y="4272"/>
            <a:chExt cx="350" cy="466"/>
          </a:xfrm>
        </p:grpSpPr>
        <p:grpSp>
          <p:nvGrpSpPr>
            <p:cNvPr id="12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12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12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34" name="Group 916"/>
          <p:cNvGrpSpPr>
            <a:grpSpLocks noChangeAspect="1"/>
          </p:cNvGrpSpPr>
          <p:nvPr/>
        </p:nvGrpSpPr>
        <p:grpSpPr bwMode="auto">
          <a:xfrm>
            <a:off x="2767292" y="6856613"/>
            <a:ext cx="649288" cy="569913"/>
            <a:chOff x="1137" y="2160"/>
            <a:chExt cx="634" cy="556"/>
          </a:xfrm>
        </p:grpSpPr>
        <p:grpSp>
          <p:nvGrpSpPr>
            <p:cNvPr id="135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145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147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49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150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46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6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137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38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139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0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41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142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3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4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14" name="Group 29">
            <a:extLst>
              <a:ext uri="{FF2B5EF4-FFF2-40B4-BE49-F238E27FC236}">
                <a16:creationId xmlns:a16="http://schemas.microsoft.com/office/drawing/2014/main" id="{32BF2360-0B8A-4FE0-8D51-132D8101123E}"/>
              </a:ext>
            </a:extLst>
          </p:cNvPr>
          <p:cNvGrpSpPr>
            <a:grpSpLocks/>
          </p:cNvGrpSpPr>
          <p:nvPr/>
        </p:nvGrpSpPr>
        <p:grpSpPr bwMode="auto">
          <a:xfrm>
            <a:off x="2516581" y="5393681"/>
            <a:ext cx="287338" cy="790575"/>
            <a:chOff x="528" y="240"/>
            <a:chExt cx="181" cy="498"/>
          </a:xfrm>
        </p:grpSpPr>
        <p:sp>
          <p:nvSpPr>
            <p:cNvPr id="115" name="Line 30">
              <a:extLst>
                <a:ext uri="{FF2B5EF4-FFF2-40B4-BE49-F238E27FC236}">
                  <a16:creationId xmlns:a16="http://schemas.microsoft.com/office/drawing/2014/main" id="{2FB3BC27-C6ED-4E70-AC89-48B849DA7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31">
              <a:extLst>
                <a:ext uri="{FF2B5EF4-FFF2-40B4-BE49-F238E27FC236}">
                  <a16:creationId xmlns:a16="http://schemas.microsoft.com/office/drawing/2014/main" id="{EC90028C-0897-41CA-B565-FD6E432FF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32">
              <a:extLst>
                <a:ext uri="{FF2B5EF4-FFF2-40B4-BE49-F238E27FC236}">
                  <a16:creationId xmlns:a16="http://schemas.microsoft.com/office/drawing/2014/main" id="{FF35CFDD-E803-4938-98E4-28DC1EBD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" name="Group 29">
            <a:extLst>
              <a:ext uri="{FF2B5EF4-FFF2-40B4-BE49-F238E27FC236}">
                <a16:creationId xmlns:a16="http://schemas.microsoft.com/office/drawing/2014/main" id="{32BF2360-0B8A-4FE0-8D51-132D8101123E}"/>
              </a:ext>
            </a:extLst>
          </p:cNvPr>
          <p:cNvGrpSpPr>
            <a:grpSpLocks/>
          </p:cNvGrpSpPr>
          <p:nvPr/>
        </p:nvGrpSpPr>
        <p:grpSpPr bwMode="auto">
          <a:xfrm>
            <a:off x="2972800" y="5356621"/>
            <a:ext cx="287338" cy="790575"/>
            <a:chOff x="528" y="240"/>
            <a:chExt cx="181" cy="498"/>
          </a:xfrm>
        </p:grpSpPr>
        <p:sp>
          <p:nvSpPr>
            <p:cNvPr id="119" name="Line 30">
              <a:extLst>
                <a:ext uri="{FF2B5EF4-FFF2-40B4-BE49-F238E27FC236}">
                  <a16:creationId xmlns:a16="http://schemas.microsoft.com/office/drawing/2014/main" id="{2FB3BC27-C6ED-4E70-AC89-48B849DA7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>
              <a:extLst>
                <a:ext uri="{FF2B5EF4-FFF2-40B4-BE49-F238E27FC236}">
                  <a16:creationId xmlns:a16="http://schemas.microsoft.com/office/drawing/2014/main" id="{EC90028C-0897-41CA-B565-FD6E432FF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32">
              <a:extLst>
                <a:ext uri="{FF2B5EF4-FFF2-40B4-BE49-F238E27FC236}">
                  <a16:creationId xmlns:a16="http://schemas.microsoft.com/office/drawing/2014/main" id="{FF35CFDD-E803-4938-98E4-28DC1EBD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" name="Group 29">
            <a:extLst>
              <a:ext uri="{FF2B5EF4-FFF2-40B4-BE49-F238E27FC236}">
                <a16:creationId xmlns:a16="http://schemas.microsoft.com/office/drawing/2014/main" id="{32BF2360-0B8A-4FE0-8D51-132D8101123E}"/>
              </a:ext>
            </a:extLst>
          </p:cNvPr>
          <p:cNvGrpSpPr>
            <a:grpSpLocks/>
          </p:cNvGrpSpPr>
          <p:nvPr/>
        </p:nvGrpSpPr>
        <p:grpSpPr bwMode="auto">
          <a:xfrm>
            <a:off x="3391047" y="5393682"/>
            <a:ext cx="287338" cy="790575"/>
            <a:chOff x="528" y="240"/>
            <a:chExt cx="181" cy="498"/>
          </a:xfrm>
        </p:grpSpPr>
        <p:sp>
          <p:nvSpPr>
            <p:cNvPr id="155" name="Line 30">
              <a:extLst>
                <a:ext uri="{FF2B5EF4-FFF2-40B4-BE49-F238E27FC236}">
                  <a16:creationId xmlns:a16="http://schemas.microsoft.com/office/drawing/2014/main" id="{2FB3BC27-C6ED-4E70-AC89-48B849DA7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31">
              <a:extLst>
                <a:ext uri="{FF2B5EF4-FFF2-40B4-BE49-F238E27FC236}">
                  <a16:creationId xmlns:a16="http://schemas.microsoft.com/office/drawing/2014/main" id="{EC90028C-0897-41CA-B565-FD6E432FF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32">
              <a:extLst>
                <a:ext uri="{FF2B5EF4-FFF2-40B4-BE49-F238E27FC236}">
                  <a16:creationId xmlns:a16="http://schemas.microsoft.com/office/drawing/2014/main" id="{FF35CFDD-E803-4938-98E4-28DC1EBD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176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185</cp:revision>
  <dcterms:created xsi:type="dcterms:W3CDTF">2002-08-21T12:11:08Z</dcterms:created>
  <dcterms:modified xsi:type="dcterms:W3CDTF">2019-09-27T17:50:03Z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