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4" r:id="rId2"/>
  </p:sldIdLst>
  <p:sldSz cx="7315200" cy="9601200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6D899C2-F339-4E66-B8C3-5FAD9278212E}" v="6" dt="2020-03-12T05:12:19.9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>
      <p:cViewPr varScale="1">
        <p:scale>
          <a:sx n="177" d="100"/>
          <a:sy n="177" d="100"/>
        </p:scale>
        <p:origin x="5508" y="174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 Carlson" userId="0e792f37f00095d9" providerId="LiveId" clId="{5CFCC283-3760-4963-8178-2319E33C76D7}"/>
    <pc:docChg chg="undo modSld">
      <pc:chgData name="Matt Carlson" userId="0e792f37f00095d9" providerId="LiveId" clId="{5CFCC283-3760-4963-8178-2319E33C76D7}" dt="2019-04-27T04:48:25.269" v="38" actId="1076"/>
      <pc:docMkLst>
        <pc:docMk/>
      </pc:docMkLst>
      <pc:sldChg chg="addSp delSp modSp">
        <pc:chgData name="Matt Carlson" userId="0e792f37f00095d9" providerId="LiveId" clId="{5CFCC283-3760-4963-8178-2319E33C76D7}" dt="2019-04-27T04:48:25.269" v="38" actId="1076"/>
        <pc:sldMkLst>
          <pc:docMk/>
          <pc:sldMk cId="0" sldId="274"/>
        </pc:sldMkLst>
        <pc:spChg chg="add del">
          <ac:chgData name="Matt Carlson" userId="0e792f37f00095d9" providerId="LiveId" clId="{5CFCC283-3760-4963-8178-2319E33C76D7}" dt="2019-04-27T04:48:24.867" v="37" actId="478"/>
          <ac:spMkLst>
            <pc:docMk/>
            <pc:sldMk cId="0" sldId="274"/>
            <ac:spMk id="3094" creationId="{00000000-0000-0000-0000-000000000000}"/>
          </ac:spMkLst>
        </pc:spChg>
        <pc:spChg chg="add del">
          <ac:chgData name="Matt Carlson" userId="0e792f37f00095d9" providerId="LiveId" clId="{5CFCC283-3760-4963-8178-2319E33C76D7}" dt="2019-04-27T04:48:24.867" v="37" actId="478"/>
          <ac:spMkLst>
            <pc:docMk/>
            <pc:sldMk cId="0" sldId="274"/>
            <ac:spMk id="3095" creationId="{00000000-0000-0000-0000-000000000000}"/>
          </ac:spMkLst>
        </pc:spChg>
        <pc:spChg chg="add del">
          <ac:chgData name="Matt Carlson" userId="0e792f37f00095d9" providerId="LiveId" clId="{5CFCC283-3760-4963-8178-2319E33C76D7}" dt="2019-04-27T04:48:24.867" v="37" actId="478"/>
          <ac:spMkLst>
            <pc:docMk/>
            <pc:sldMk cId="0" sldId="274"/>
            <ac:spMk id="3096" creationId="{00000000-0000-0000-0000-000000000000}"/>
          </ac:spMkLst>
        </pc:s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090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091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092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093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1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2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3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4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5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6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7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8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9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10" creationId="{00000000-0000-0000-0000-000000000000}"/>
          </ac:grpSpMkLst>
        </pc:grpChg>
        <pc:grpChg chg="mod">
          <ac:chgData name="Matt Carlson" userId="0e792f37f00095d9" providerId="LiveId" clId="{5CFCC283-3760-4963-8178-2319E33C76D7}" dt="2019-04-27T04:48:25.269" v="38" actId="1076"/>
          <ac:grpSpMkLst>
            <pc:docMk/>
            <pc:sldMk cId="0" sldId="274"/>
            <ac:grpSpMk id="3111" creationId="{00000000-0000-0000-0000-000000000000}"/>
          </ac:grpSpMkLst>
        </pc:grpChg>
        <pc:graphicFrameChg chg="mod modGraphic">
          <ac:chgData name="Matt Carlson" userId="0e792f37f00095d9" providerId="LiveId" clId="{5CFCC283-3760-4963-8178-2319E33C76D7}" dt="2019-04-27T04:47:45.993" v="34" actId="20577"/>
          <ac:graphicFrameMkLst>
            <pc:docMk/>
            <pc:sldMk cId="0" sldId="274"/>
            <ac:graphicFrameMk id="110" creationId="{00000000-0000-0000-0000-000000000000}"/>
          </ac:graphicFrameMkLst>
        </pc:graphicFrameChg>
        <pc:cxnChg chg="add del">
          <ac:chgData name="Matt Carlson" userId="0e792f37f00095d9" providerId="LiveId" clId="{5CFCC283-3760-4963-8178-2319E33C76D7}" dt="2019-04-27T04:48:24.867" v="37" actId="478"/>
          <ac:cxnSpMkLst>
            <pc:docMk/>
            <pc:sldMk cId="0" sldId="274"/>
            <ac:cxnSpMk id="144" creationId="{00000000-0000-0000-0000-000000000000}"/>
          </ac:cxnSpMkLst>
        </pc:cxnChg>
      </pc:sldChg>
    </pc:docChg>
  </pc:docChgLst>
  <pc:docChgLst>
    <pc:chgData name="Matt Carlson" userId="0e792f37f00095d9" providerId="LiveId" clId="{A6D899C2-F339-4E66-B8C3-5FAD9278212E}"/>
    <pc:docChg chg="undo redo custSel modSld">
      <pc:chgData name="Matt Carlson" userId="0e792f37f00095d9" providerId="LiveId" clId="{A6D899C2-F339-4E66-B8C3-5FAD9278212E}" dt="2020-03-12T05:12:19.967" v="53" actId="1036"/>
      <pc:docMkLst>
        <pc:docMk/>
      </pc:docMkLst>
      <pc:sldChg chg="modSp mod">
        <pc:chgData name="Matt Carlson" userId="0e792f37f00095d9" providerId="LiveId" clId="{A6D899C2-F339-4E66-B8C3-5FAD9278212E}" dt="2020-03-12T05:12:19.967" v="53" actId="1036"/>
        <pc:sldMkLst>
          <pc:docMk/>
          <pc:sldMk cId="0" sldId="274"/>
        </pc:sldMkLst>
        <pc:graphicFrameChg chg="modGraphic">
          <ac:chgData name="Matt Carlson" userId="0e792f37f00095d9" providerId="LiveId" clId="{A6D899C2-F339-4E66-B8C3-5FAD9278212E}" dt="2020-03-12T05:12:13.877" v="51" actId="20577"/>
          <ac:graphicFrameMkLst>
            <pc:docMk/>
            <pc:sldMk cId="0" sldId="274"/>
            <ac:graphicFrameMk id="110" creationId="{00000000-0000-0000-0000-000000000000}"/>
          </ac:graphicFrameMkLst>
        </pc:graphicFrameChg>
        <pc:picChg chg="mod">
          <ac:chgData name="Matt Carlson" userId="0e792f37f00095d9" providerId="LiveId" clId="{A6D899C2-F339-4E66-B8C3-5FAD9278212E}" dt="2020-03-12T05:12:19.967" v="53" actId="1036"/>
          <ac:picMkLst>
            <pc:docMk/>
            <pc:sldMk cId="0" sldId="274"/>
            <ac:picMk id="3113" creationId="{00000000-0000-0000-0000-000000000000}"/>
          </ac:picMkLst>
        </pc:picChg>
        <pc:picChg chg="mod">
          <ac:chgData name="Matt Carlson" userId="0e792f37f00095d9" providerId="LiveId" clId="{A6D899C2-F339-4E66-B8C3-5FAD9278212E}" dt="2020-03-12T05:12:19.967" v="53" actId="1036"/>
          <ac:picMkLst>
            <pc:docMk/>
            <pc:sldMk cId="0" sldId="274"/>
            <ac:picMk id="3114" creationId="{00000000-0000-0000-0000-000000000000}"/>
          </ac:picMkLst>
        </pc:picChg>
      </pc:sldChg>
    </pc:docChg>
  </pc:docChgLst>
  <pc:docChgLst>
    <pc:chgData name="Matt Carlson" userId="0e792f37f00095d9" providerId="LiveId" clId="{8DC949DC-8723-459A-93E0-F38992DC6CF5}"/>
    <pc:docChg chg="undo modSld">
      <pc:chgData name="Matt Carlson" userId="0e792f37f00095d9" providerId="LiveId" clId="{8DC949DC-8723-459A-93E0-F38992DC6CF5}" dt="2019-05-26T05:50:36.707" v="27" actId="1076"/>
      <pc:docMkLst>
        <pc:docMk/>
      </pc:docMkLst>
      <pc:sldChg chg="addSp delSp modSp">
        <pc:chgData name="Matt Carlson" userId="0e792f37f00095d9" providerId="LiveId" clId="{8DC949DC-8723-459A-93E0-F38992DC6CF5}" dt="2019-05-26T05:49:56.975" v="21"/>
        <pc:sldMkLst>
          <pc:docMk/>
          <pc:sldMk cId="0" sldId="274"/>
        </pc:sldMkLst>
        <pc:spChg chg="add">
          <ac:chgData name="Matt Carlson" userId="0e792f37f00095d9" providerId="LiveId" clId="{8DC949DC-8723-459A-93E0-F38992DC6CF5}" dt="2019-05-26T05:49:56.975" v="21"/>
          <ac:spMkLst>
            <pc:docMk/>
            <pc:sldMk cId="0" sldId="274"/>
            <ac:spMk id="118" creationId="{E9657081-D875-45AB-B0A7-30FF72C745A0}"/>
          </ac:spMkLst>
        </pc:spChg>
        <pc:spChg chg="add">
          <ac:chgData name="Matt Carlson" userId="0e792f37f00095d9" providerId="LiveId" clId="{8DC949DC-8723-459A-93E0-F38992DC6CF5}" dt="2019-05-26T05:49:56.975" v="21"/>
          <ac:spMkLst>
            <pc:docMk/>
            <pc:sldMk cId="0" sldId="274"/>
            <ac:spMk id="119" creationId="{7FC3AE37-2EA0-4685-B2E8-909CCE367F2B}"/>
          </ac:spMkLst>
        </pc:spChg>
        <pc:spChg chg="add">
          <ac:chgData name="Matt Carlson" userId="0e792f37f00095d9" providerId="LiveId" clId="{8DC949DC-8723-459A-93E0-F38992DC6CF5}" dt="2019-05-26T05:49:56.975" v="21"/>
          <ac:spMkLst>
            <pc:docMk/>
            <pc:sldMk cId="0" sldId="274"/>
            <ac:spMk id="120" creationId="{87944975-712A-4246-85B4-7D3D5AB1986A}"/>
          </ac:spMkLst>
        </pc:spChg>
        <pc:spChg chg="add">
          <ac:chgData name="Matt Carlson" userId="0e792f37f00095d9" providerId="LiveId" clId="{8DC949DC-8723-459A-93E0-F38992DC6CF5}" dt="2019-05-26T05:49:56.975" v="21"/>
          <ac:spMkLst>
            <pc:docMk/>
            <pc:sldMk cId="0" sldId="274"/>
            <ac:spMk id="136" creationId="{00A5F534-C8E3-416C-9AD7-C2B68FDECDE9}"/>
          </ac:spMkLst>
        </pc:spChg>
        <pc:spChg chg="add">
          <ac:chgData name="Matt Carlson" userId="0e792f37f00095d9" providerId="LiveId" clId="{8DC949DC-8723-459A-93E0-F38992DC6CF5}" dt="2019-05-26T05:49:56.975" v="21"/>
          <ac:spMkLst>
            <pc:docMk/>
            <pc:sldMk cId="0" sldId="274"/>
            <ac:spMk id="151" creationId="{CCCB2A0D-3183-49B0-A049-CEFD6AEA49F9}"/>
          </ac:spMkLst>
        </pc:spChg>
        <pc:spChg chg="add">
          <ac:chgData name="Matt Carlson" userId="0e792f37f00095d9" providerId="LiveId" clId="{8DC949DC-8723-459A-93E0-F38992DC6CF5}" dt="2019-05-26T05:49:56.975" v="21"/>
          <ac:spMkLst>
            <pc:docMk/>
            <pc:sldMk cId="0" sldId="274"/>
            <ac:spMk id="152" creationId="{6B8A7F71-2C5C-4112-8383-21676019C80A}"/>
          </ac:spMkLst>
        </pc:spChg>
        <pc:spChg chg="add">
          <ac:chgData name="Matt Carlson" userId="0e792f37f00095d9" providerId="LiveId" clId="{8DC949DC-8723-459A-93E0-F38992DC6CF5}" dt="2019-05-26T05:49:56.975" v="21"/>
          <ac:spMkLst>
            <pc:docMk/>
            <pc:sldMk cId="0" sldId="274"/>
            <ac:spMk id="153" creationId="{1D41B59E-19E1-4D25-B179-55E400DA43EC}"/>
          </ac:spMkLst>
        </pc:spChg>
        <pc:spChg chg="add">
          <ac:chgData name="Matt Carlson" userId="0e792f37f00095d9" providerId="LiveId" clId="{8DC949DC-8723-459A-93E0-F38992DC6CF5}" dt="2019-05-26T05:49:56.975" v="21"/>
          <ac:spMkLst>
            <pc:docMk/>
            <pc:sldMk cId="0" sldId="274"/>
            <ac:spMk id="155" creationId="{21895EC6-2A93-4685-8A34-78F67FBD1338}"/>
          </ac:spMkLst>
        </pc:spChg>
        <pc:spChg chg="add">
          <ac:chgData name="Matt Carlson" userId="0e792f37f00095d9" providerId="LiveId" clId="{8DC949DC-8723-459A-93E0-F38992DC6CF5}" dt="2019-05-26T05:49:56.975" v="21"/>
          <ac:spMkLst>
            <pc:docMk/>
            <pc:sldMk cId="0" sldId="274"/>
            <ac:spMk id="164" creationId="{9937EA5F-A543-4CC2-BD8B-80938E657CBE}"/>
          </ac:spMkLst>
        </pc:spChg>
        <pc:spChg chg="del">
          <ac:chgData name="Matt Carlson" userId="0e792f37f00095d9" providerId="LiveId" clId="{8DC949DC-8723-459A-93E0-F38992DC6CF5}" dt="2019-05-26T05:49:42.609" v="19" actId="478"/>
          <ac:spMkLst>
            <pc:docMk/>
            <pc:sldMk cId="0" sldId="274"/>
            <ac:spMk id="3094" creationId="{00000000-0000-0000-0000-000000000000}"/>
          </ac:spMkLst>
        </pc:spChg>
        <pc:spChg chg="del">
          <ac:chgData name="Matt Carlson" userId="0e792f37f00095d9" providerId="LiveId" clId="{8DC949DC-8723-459A-93E0-F38992DC6CF5}" dt="2019-05-26T05:49:42.609" v="19" actId="478"/>
          <ac:spMkLst>
            <pc:docMk/>
            <pc:sldMk cId="0" sldId="274"/>
            <ac:spMk id="3095" creationId="{00000000-0000-0000-0000-000000000000}"/>
          </ac:spMkLst>
        </pc:spChg>
        <pc:spChg chg="del">
          <ac:chgData name="Matt Carlson" userId="0e792f37f00095d9" providerId="LiveId" clId="{8DC949DC-8723-459A-93E0-F38992DC6CF5}" dt="2019-05-26T05:49:42.609" v="19" actId="478"/>
          <ac:spMkLst>
            <pc:docMk/>
            <pc:sldMk cId="0" sldId="274"/>
            <ac:spMk id="3096" creationId="{00000000-0000-0000-0000-000000000000}"/>
          </ac:spMkLst>
        </pc:spChg>
        <pc:spChg chg="del">
          <ac:chgData name="Matt Carlson" userId="0e792f37f00095d9" providerId="LiveId" clId="{8DC949DC-8723-459A-93E0-F38992DC6CF5}" dt="2019-05-26T05:49:55.744" v="20" actId="478"/>
          <ac:spMkLst>
            <pc:docMk/>
            <pc:sldMk cId="0" sldId="274"/>
            <ac:spMk id="3112" creationId="{00000000-0000-0000-0000-000000000000}"/>
          </ac:spMkLst>
        </pc:s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94" creationId="{27790BD9-BEEA-418B-B1A2-AF823F41474A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99" creationId="{1088E2CB-38C0-42E2-9CA7-82AB912EBC97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03" creationId="{72EA427E-9FCD-48D2-9CC5-B08471D0A8B5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07" creationId="{50B46513-00B9-4BEB-8D78-DFC58D5E010E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21" creationId="{FA30A923-5ACD-49BB-A232-64641C44B1B6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31" creationId="{93B55ABA-C5B9-4765-BC5F-79DE62D8D2B0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37" creationId="{EBF2C90A-4BF2-4DB0-A873-F95967F48BF5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56" creationId="{89631BCC-1521-4006-A23C-61BA39FD6070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60" creationId="{9611A534-015E-4201-ABA0-78D6D38955A7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65" creationId="{25146144-9949-4D9F-8A72-9B05037883D1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71" creationId="{176051A8-1624-4380-8DCC-DCE4FC159E43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75" creationId="{79E4790B-9D76-4406-A346-36758CC95AAA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78" creationId="{84FA9450-BAB7-4533-817B-E5C759EA8725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81" creationId="{E6B74595-3CBF-48D5-A7E6-0C78137A4D84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84" creationId="{359A6503-66E1-4262-B52C-1AA3783DEF63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89" creationId="{ED1E0927-4A50-4C5B-8215-3FF70B6CECF6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090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091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092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093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01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02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03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04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05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06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07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08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09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10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11" creationId="{00000000-0000-0000-0000-000000000000}"/>
          </ac:grpSpMkLst>
        </pc:grpChg>
        <pc:graphicFrameChg chg="mod modGraphic">
          <ac:chgData name="Matt Carlson" userId="0e792f37f00095d9" providerId="LiveId" clId="{8DC949DC-8723-459A-93E0-F38992DC6CF5}" dt="2019-05-26T05:48:53.612" v="18"/>
          <ac:graphicFrameMkLst>
            <pc:docMk/>
            <pc:sldMk cId="0" sldId="274"/>
            <ac:graphicFrameMk id="110" creationId="{00000000-0000-0000-0000-000000000000}"/>
          </ac:graphicFrameMkLst>
        </pc:graphicFrameChg>
        <pc:cxnChg chg="add">
          <ac:chgData name="Matt Carlson" userId="0e792f37f00095d9" providerId="LiveId" clId="{8DC949DC-8723-459A-93E0-F38992DC6CF5}" dt="2019-05-26T05:49:56.975" v="21"/>
          <ac:cxnSpMkLst>
            <pc:docMk/>
            <pc:sldMk cId="0" sldId="274"/>
            <ac:cxnSpMk id="93" creationId="{4CA13B8B-FBEE-4DA3-A2C2-BFEE77F343D1}"/>
          </ac:cxnSpMkLst>
        </pc:cxnChg>
        <pc:cxnChg chg="add">
          <ac:chgData name="Matt Carlson" userId="0e792f37f00095d9" providerId="LiveId" clId="{8DC949DC-8723-459A-93E0-F38992DC6CF5}" dt="2019-05-26T05:49:56.975" v="21"/>
          <ac:cxnSpMkLst>
            <pc:docMk/>
            <pc:sldMk cId="0" sldId="274"/>
            <ac:cxnSpMk id="98" creationId="{B022AECC-6754-452B-9826-962B405325A6}"/>
          </ac:cxnSpMkLst>
        </pc:cxnChg>
        <pc:cxnChg chg="add">
          <ac:chgData name="Matt Carlson" userId="0e792f37f00095d9" providerId="LiveId" clId="{8DC949DC-8723-459A-93E0-F38992DC6CF5}" dt="2019-05-26T05:49:56.975" v="21"/>
          <ac:cxnSpMkLst>
            <pc:docMk/>
            <pc:sldMk cId="0" sldId="274"/>
            <ac:cxnSpMk id="135" creationId="{B731693E-57F4-475D-804A-020F165BEB8A}"/>
          </ac:cxnSpMkLst>
        </pc:cxnChg>
        <pc:cxnChg chg="del">
          <ac:chgData name="Matt Carlson" userId="0e792f37f00095d9" providerId="LiveId" clId="{8DC949DC-8723-459A-93E0-F38992DC6CF5}" dt="2019-05-26T05:49:55.744" v="20" actId="478"/>
          <ac:cxnSpMkLst>
            <pc:docMk/>
            <pc:sldMk cId="0" sldId="274"/>
            <ac:cxnSpMk id="143" creationId="{00000000-0000-0000-0000-000000000000}"/>
          </ac:cxnSpMkLst>
        </pc:cxnChg>
        <pc:cxnChg chg="del">
          <ac:chgData name="Matt Carlson" userId="0e792f37f00095d9" providerId="LiveId" clId="{8DC949DC-8723-459A-93E0-F38992DC6CF5}" dt="2019-05-26T05:49:42.609" v="19" actId="478"/>
          <ac:cxnSpMkLst>
            <pc:docMk/>
            <pc:sldMk cId="0" sldId="274"/>
            <ac:cxnSpMk id="144" creationId="{00000000-0000-0000-0000-000000000000}"/>
          </ac:cxnSpMkLst>
        </pc:cxnChg>
        <pc:cxnChg chg="del">
          <ac:chgData name="Matt Carlson" userId="0e792f37f00095d9" providerId="LiveId" clId="{8DC949DC-8723-459A-93E0-F38992DC6CF5}" dt="2019-05-26T05:49:55.744" v="20" actId="478"/>
          <ac:cxnSpMkLst>
            <pc:docMk/>
            <pc:sldMk cId="0" sldId="274"/>
            <ac:cxnSpMk id="145" creationId="{00000000-0000-0000-0000-000000000000}"/>
          </ac:cxnSpMkLst>
        </pc:cxnChg>
        <pc:cxnChg chg="del">
          <ac:chgData name="Matt Carlson" userId="0e792f37f00095d9" providerId="LiveId" clId="{8DC949DC-8723-459A-93E0-F38992DC6CF5}" dt="2019-05-26T05:49:55.744" v="20" actId="478"/>
          <ac:cxnSpMkLst>
            <pc:docMk/>
            <pc:sldMk cId="0" sldId="274"/>
            <ac:cxnSpMk id="146" creationId="{00000000-0000-0000-0000-000000000000}"/>
          </ac:cxnSpMkLst>
        </pc:cxnChg>
        <pc:cxnChg chg="add">
          <ac:chgData name="Matt Carlson" userId="0e792f37f00095d9" providerId="LiveId" clId="{8DC949DC-8723-459A-93E0-F38992DC6CF5}" dt="2019-05-26T05:49:56.975" v="21"/>
          <ac:cxnSpMkLst>
            <pc:docMk/>
            <pc:sldMk cId="0" sldId="274"/>
            <ac:cxnSpMk id="154" creationId="{9EECBF10-222B-4ADA-BA36-7E6717419433}"/>
          </ac:cxnSpMkLst>
        </pc:cxnChg>
        <pc:cxnChg chg="add">
          <ac:chgData name="Matt Carlson" userId="0e792f37f00095d9" providerId="LiveId" clId="{8DC949DC-8723-459A-93E0-F38992DC6CF5}" dt="2019-05-26T05:49:56.975" v="21"/>
          <ac:cxnSpMkLst>
            <pc:docMk/>
            <pc:sldMk cId="0" sldId="274"/>
            <ac:cxnSpMk id="159" creationId="{51ED4D8B-6D94-4D6C-A96D-88913AF4C883}"/>
          </ac:cxnSpMkLst>
        </pc:cxnChg>
        <pc:cxnChg chg="add">
          <ac:chgData name="Matt Carlson" userId="0e792f37f00095d9" providerId="LiveId" clId="{8DC949DC-8723-459A-93E0-F38992DC6CF5}" dt="2019-05-26T05:49:56.975" v="21"/>
          <ac:cxnSpMkLst>
            <pc:docMk/>
            <pc:sldMk cId="0" sldId="274"/>
            <ac:cxnSpMk id="169" creationId="{04D30676-D9A3-41EB-AE2C-3D16CA412107}"/>
          </ac:cxnSpMkLst>
        </pc:cxnChg>
        <pc:cxnChg chg="add">
          <ac:chgData name="Matt Carlson" userId="0e792f37f00095d9" providerId="LiveId" clId="{8DC949DC-8723-459A-93E0-F38992DC6CF5}" dt="2019-05-26T05:49:56.975" v="21"/>
          <ac:cxnSpMkLst>
            <pc:docMk/>
            <pc:sldMk cId="0" sldId="274"/>
            <ac:cxnSpMk id="170" creationId="{E7DB753B-40A9-4C8C-9304-C858FB1A8325}"/>
          </ac:cxnSpMkLst>
        </pc:cxnChg>
        <pc:cxnChg chg="add">
          <ac:chgData name="Matt Carlson" userId="0e792f37f00095d9" providerId="LiveId" clId="{8DC949DC-8723-459A-93E0-F38992DC6CF5}" dt="2019-05-26T05:49:56.975" v="21"/>
          <ac:cxnSpMkLst>
            <pc:docMk/>
            <pc:sldMk cId="0" sldId="274"/>
            <ac:cxnSpMk id="188" creationId="{8C0264D6-1235-4CE6-9B44-00C2431614F8}"/>
          </ac:cxnSpMkLst>
        </pc:cxnChg>
      </pc:sldChg>
      <pc:sldChg chg="addSp modSp">
        <pc:chgData name="Matt Carlson" userId="0e792f37f00095d9" providerId="LiveId" clId="{8DC949DC-8723-459A-93E0-F38992DC6CF5}" dt="2019-05-26T05:50:36.707" v="27" actId="1076"/>
        <pc:sldMkLst>
          <pc:docMk/>
          <pc:sldMk cId="0" sldId="279"/>
        </pc:sldMkLst>
        <pc:grpChg chg="add mod">
          <ac:chgData name="Matt Carlson" userId="0e792f37f00095d9" providerId="LiveId" clId="{8DC949DC-8723-459A-93E0-F38992DC6CF5}" dt="2019-05-26T05:50:18.136" v="23" actId="1076"/>
          <ac:grpSpMkLst>
            <pc:docMk/>
            <pc:sldMk cId="0" sldId="279"/>
            <ac:grpSpMk id="978" creationId="{7906B237-9A7A-4B2F-A4AB-D9CB29C5B9CF}"/>
          </ac:grpSpMkLst>
        </pc:grpChg>
        <pc:grpChg chg="add mod">
          <ac:chgData name="Matt Carlson" userId="0e792f37f00095d9" providerId="LiveId" clId="{8DC949DC-8723-459A-93E0-F38992DC6CF5}" dt="2019-05-26T05:50:32.962" v="25" actId="1076"/>
          <ac:grpSpMkLst>
            <pc:docMk/>
            <pc:sldMk cId="0" sldId="279"/>
            <ac:grpSpMk id="981" creationId="{5FB50680-E8EC-46E2-854D-1A8BB9730A35}"/>
          </ac:grpSpMkLst>
        </pc:grpChg>
        <pc:grpChg chg="mod">
          <ac:chgData name="Matt Carlson" userId="0e792f37f00095d9" providerId="LiveId" clId="{8DC949DC-8723-459A-93E0-F38992DC6CF5}" dt="2019-05-26T05:50:36.707" v="27" actId="1076"/>
          <ac:grpSpMkLst>
            <pc:docMk/>
            <pc:sldMk cId="0" sldId="279"/>
            <ac:grpSpMk id="5206" creationId="{00000000-0000-0000-0000-000000000000}"/>
          </ac:grpSpMkLst>
        </pc:grpChg>
        <pc:grpChg chg="mod">
          <ac:chgData name="Matt Carlson" userId="0e792f37f00095d9" providerId="LiveId" clId="{8DC949DC-8723-459A-93E0-F38992DC6CF5}" dt="2019-05-24T07:36:57.460" v="0" actId="1076"/>
          <ac:grpSpMkLst>
            <pc:docMk/>
            <pc:sldMk cId="0" sldId="279"/>
            <ac:grpSpMk id="5252" creationId="{00000000-0000-0000-0000-000000000000}"/>
          </ac:grpSpMkLst>
        </pc:grpChg>
      </pc:sldChg>
    </pc:docChg>
  </pc:docChgLst>
  <pc:docChgLst>
    <pc:chgData name="Matt Carlson" userId="0e792f37f00095d9" providerId="LiveId" clId="{C69FA696-83C7-4BB0-AB2D-68FFD9ECEC07}"/>
    <pc:docChg chg="modSld">
      <pc:chgData name="Matt Carlson" userId="0e792f37f00095d9" providerId="LiveId" clId="{C69FA696-83C7-4BB0-AB2D-68FFD9ECEC07}" dt="2019-07-23T04:28:24.308" v="29" actId="20577"/>
      <pc:docMkLst>
        <pc:docMk/>
      </pc:docMkLst>
      <pc:sldChg chg="modSp">
        <pc:chgData name="Matt Carlson" userId="0e792f37f00095d9" providerId="LiveId" clId="{C69FA696-83C7-4BB0-AB2D-68FFD9ECEC07}" dt="2019-07-23T04:28:24.308" v="29" actId="20577"/>
        <pc:sldMkLst>
          <pc:docMk/>
          <pc:sldMk cId="0" sldId="274"/>
        </pc:sldMkLst>
        <pc:graphicFrameChg chg="modGraphic">
          <ac:chgData name="Matt Carlson" userId="0e792f37f00095d9" providerId="LiveId" clId="{C69FA696-83C7-4BB0-AB2D-68FFD9ECEC07}" dt="2019-07-23T04:28:24.308" v="29" actId="20577"/>
          <ac:graphicFrameMkLst>
            <pc:docMk/>
            <pc:sldMk cId="0" sldId="274"/>
            <ac:graphicFrameMk id="110" creationId="{00000000-0000-0000-0000-000000000000}"/>
          </ac:graphicFrameMkLst>
        </pc:graphicFrameChg>
      </pc:sldChg>
    </pc:docChg>
  </pc:docChgLst>
  <pc:docChgLst>
    <pc:chgData name="Matt Carlson" userId="0e792f37f00095d9" providerId="LiveId" clId="{15D46527-F250-4BD3-B0B0-794B9B42F133}"/>
    <pc:docChg chg="modSld">
      <pc:chgData name="Matt Carlson" userId="0e792f37f00095d9" providerId="LiveId" clId="{15D46527-F250-4BD3-B0B0-794B9B42F133}" dt="2019-10-26T06:24:30.994" v="0"/>
      <pc:docMkLst>
        <pc:docMk/>
      </pc:docMkLst>
      <pc:sldChg chg="modSp">
        <pc:chgData name="Matt Carlson" userId="0e792f37f00095d9" providerId="LiveId" clId="{15D46527-F250-4BD3-B0B0-794B9B42F133}" dt="2019-10-26T06:24:30.994" v="0"/>
        <pc:sldMkLst>
          <pc:docMk/>
          <pc:sldMk cId="0" sldId="274"/>
        </pc:sldMkLst>
        <pc:graphicFrameChg chg="mod">
          <ac:chgData name="Matt Carlson" userId="0e792f37f00095d9" providerId="LiveId" clId="{15D46527-F250-4BD3-B0B0-794B9B42F133}" dt="2019-10-26T06:24:30.994" v="0"/>
          <ac:graphicFrameMkLst>
            <pc:docMk/>
            <pc:sldMk cId="0" sldId="274"/>
            <ac:graphicFrameMk id="110" creationId="{00000000-0000-0000-0000-000000000000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1D74738F-2DA7-4EF7-B221-36FBB027CA23}" type="datetimeFigureOut">
              <a:rPr lang="en-US"/>
              <a:pPr>
                <a:defRPr/>
              </a:pPr>
              <a:t>12.07.2021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4D250492-C81B-4E2F-A839-DED35552501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4D847B4-44C5-4AE2-A853-857E5C000287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4060F4-D01B-45FA-9121-AEAE6587682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0775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12074E-FFDA-481D-AEC8-B9C103929A6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3003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ED13DC-8316-4943-8675-275499A5E88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9582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67C6BB-976F-4026-B9CA-A0451E4176D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7123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9500C4-DA73-4525-A43B-FBFC790C75E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3626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307886-F779-4433-808F-7B27EAF68A0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462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E84C29-56C0-44BD-8074-F04574D373B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9474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D929BA-790B-4E3C-B4D0-EEEB79864D7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4823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F72B92-B3C0-4605-9B1F-7B2FA5CABE4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0731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474EEC-9AAE-4D28-87F4-2A4F91C3DF5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3357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B9DFCF-4B14-419F-AFB2-B8A090D541E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5978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500"/>
            </a:lvl1pPr>
          </a:lstStyle>
          <a:p>
            <a:pPr>
              <a:defRPr/>
            </a:pPr>
            <a:fld id="{E5262C48-1226-44F2-9E37-833E3973C7B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0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9650044"/>
              </p:ext>
            </p:extLst>
          </p:nvPr>
        </p:nvGraphicFramePr>
        <p:xfrm>
          <a:off x="177800" y="165100"/>
          <a:ext cx="6997700" cy="2574012"/>
        </p:xfrm>
        <a:graphic>
          <a:graphicData uri="http://schemas.openxmlformats.org/drawingml/2006/table">
            <a:tbl>
              <a:tblPr/>
              <a:tblGrid>
                <a:gridCol w="104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7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5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87465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Times New Roman" charset="0"/>
                        </a:rPr>
                        <a:t>Renton Fish and Game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Times New Roman" charset="0"/>
                        </a:rPr>
                        <a:t>Bay 1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Times New Roman" charset="0"/>
                        </a:rPr>
                        <a:t>Diamond of Despair</a:t>
                      </a:r>
                      <a:endParaRPr kumimoji="0" 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+mn-cs"/>
                        </a:rPr>
                        <a:t>Course Designer: David Black &amp; Marcel Englmaier</a:t>
                      </a:r>
                    </a:p>
                  </a:txBody>
                  <a:tcPr marL="45720" marR="45720" marT="45716" marB="4571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282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 POSITION: 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Handgun: Unloaded, facing </a:t>
                      </a:r>
                      <a:r>
                        <a:rPr kumimoji="0" lang="en-US" sz="11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Uprange</a:t>
                      </a: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, toes touching marks, wrists above shoulders.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PCC: Unloaded, facing Squarely(feet, hips, shoulders, head, muzzle) downrange, PCC stock on belt.</a:t>
                      </a: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1991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STAGE PROCEDURE: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At the start signal, engage all targets from within the shooting area.</a:t>
                      </a:r>
                    </a:p>
                  </a:txBody>
                  <a:tcPr marL="45720" marR="457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SCORING:      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Comstock, 13 rounds, 65 points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TARGETS: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	   5 metric, 3 Steel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SCORED HITS: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Best 2 per paper, Steel must fall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START-STOP: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Audible - Last shot</a:t>
                      </a:r>
                    </a:p>
                  </a:txBody>
                  <a:tcPr marL="45720" marR="457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3113" name="Picture 24" descr="C:\Documents and Settings\All Users\Documents\TAPS Files\dvc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79400"/>
            <a:ext cx="1057275" cy="925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14" name="Picture 24" descr="C:\Documents and Settings\All Users\Documents\TAPS Files\dvc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1725" y="293688"/>
            <a:ext cx="1057275" cy="925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1449990-5FC7-1F4A-A63A-901D53A6BEB8}"/>
              </a:ext>
            </a:extLst>
          </p:cNvPr>
          <p:cNvCxnSpPr>
            <a:cxnSpLocks/>
          </p:cNvCxnSpPr>
          <p:nvPr/>
        </p:nvCxnSpPr>
        <p:spPr>
          <a:xfrm flipH="1">
            <a:off x="2819401" y="7472723"/>
            <a:ext cx="16001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F6E3EA6-5514-744D-8D62-095D69FF146A}"/>
              </a:ext>
            </a:extLst>
          </p:cNvPr>
          <p:cNvCxnSpPr>
            <a:cxnSpLocks/>
          </p:cNvCxnSpPr>
          <p:nvPr/>
        </p:nvCxnSpPr>
        <p:spPr>
          <a:xfrm flipH="1" flipV="1">
            <a:off x="2819400" y="7467600"/>
            <a:ext cx="863462" cy="83820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996EF84-8A13-D647-9FEE-E3668DE0CE31}"/>
              </a:ext>
            </a:extLst>
          </p:cNvPr>
          <p:cNvCxnSpPr>
            <a:cxnSpLocks/>
          </p:cNvCxnSpPr>
          <p:nvPr/>
        </p:nvCxnSpPr>
        <p:spPr>
          <a:xfrm flipV="1">
            <a:off x="3682862" y="7467600"/>
            <a:ext cx="736738" cy="83820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8" name="Group 47">
            <a:extLst>
              <a:ext uri="{FF2B5EF4-FFF2-40B4-BE49-F238E27FC236}">
                <a16:creationId xmlns:a16="http://schemas.microsoft.com/office/drawing/2014/main" id="{9AB20588-C826-4E3C-943D-03793763E07A}"/>
              </a:ext>
            </a:extLst>
          </p:cNvPr>
          <p:cNvGrpSpPr/>
          <p:nvPr/>
        </p:nvGrpSpPr>
        <p:grpSpPr>
          <a:xfrm>
            <a:off x="3359150" y="8610600"/>
            <a:ext cx="596899" cy="369332"/>
            <a:chOff x="-2197099" y="7054334"/>
            <a:chExt cx="596899" cy="369332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6FE38242-1602-452A-BAB1-07E8C8D6827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2197099" y="7239000"/>
              <a:ext cx="596899" cy="0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2374AAFB-62C9-48E0-BC72-F24BC9FC1DF1}"/>
                </a:ext>
              </a:extLst>
            </p:cNvPr>
            <p:cNvGrpSpPr/>
            <p:nvPr/>
          </p:nvGrpSpPr>
          <p:grpSpPr>
            <a:xfrm>
              <a:off x="-2194198" y="7054334"/>
              <a:ext cx="537183" cy="369332"/>
              <a:chOff x="-2192739" y="7337556"/>
              <a:chExt cx="537183" cy="369332"/>
            </a:xfrm>
          </p:grpSpPr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A02CBBAE-C116-4D9E-8691-10BD09E8DA90}"/>
                  </a:ext>
                </a:extLst>
              </p:cNvPr>
              <p:cNvSpPr txBox="1"/>
              <p:nvPr/>
            </p:nvSpPr>
            <p:spPr>
              <a:xfrm>
                <a:off x="-2192739" y="7337556"/>
                <a:ext cx="2803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X</a:t>
                </a: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D4C4362F-9B35-49E0-B9AB-F54962E5FF2D}"/>
                  </a:ext>
                </a:extLst>
              </p:cNvPr>
              <p:cNvSpPr txBox="1"/>
              <p:nvPr/>
            </p:nvSpPr>
            <p:spPr>
              <a:xfrm>
                <a:off x="-1935899" y="7337556"/>
                <a:ext cx="2803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X</a:t>
                </a:r>
              </a:p>
            </p:txBody>
          </p:sp>
        </p:grpSp>
      </p:grpSp>
      <p:grpSp>
        <p:nvGrpSpPr>
          <p:cNvPr id="65" name="Group 51">
            <a:extLst>
              <a:ext uri="{FF2B5EF4-FFF2-40B4-BE49-F238E27FC236}">
                <a16:creationId xmlns:a16="http://schemas.microsoft.com/office/drawing/2014/main" id="{E063571D-6AB2-462A-BB4A-C1DAB31ADBEB}"/>
              </a:ext>
            </a:extLst>
          </p:cNvPr>
          <p:cNvGrpSpPr>
            <a:grpSpLocks/>
          </p:cNvGrpSpPr>
          <p:nvPr/>
        </p:nvGrpSpPr>
        <p:grpSpPr bwMode="auto">
          <a:xfrm>
            <a:off x="3311174" y="4246602"/>
            <a:ext cx="141288" cy="460375"/>
            <a:chOff x="5403" y="3457"/>
            <a:chExt cx="209" cy="755"/>
          </a:xfrm>
        </p:grpSpPr>
        <p:sp>
          <p:nvSpPr>
            <p:cNvPr id="66" name="Oval 52">
              <a:extLst>
                <a:ext uri="{FF2B5EF4-FFF2-40B4-BE49-F238E27FC236}">
                  <a16:creationId xmlns:a16="http://schemas.microsoft.com/office/drawing/2014/main" id="{0F65E61F-C89C-469E-A5D6-A03F18B075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7" name="Oval 53">
              <a:extLst>
                <a:ext uri="{FF2B5EF4-FFF2-40B4-BE49-F238E27FC236}">
                  <a16:creationId xmlns:a16="http://schemas.microsoft.com/office/drawing/2014/main" id="{5EAE006E-AED8-4937-A62A-59385C7457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8" name="Freeform 54">
              <a:extLst>
                <a:ext uri="{FF2B5EF4-FFF2-40B4-BE49-F238E27FC236}">
                  <a16:creationId xmlns:a16="http://schemas.microsoft.com/office/drawing/2014/main" id="{8A89F3DD-98F4-4664-9756-BBAFFF32F78E}"/>
                </a:ext>
              </a:extLst>
            </p:cNvPr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" name="Rectangle 55">
              <a:extLst>
                <a:ext uri="{FF2B5EF4-FFF2-40B4-BE49-F238E27FC236}">
                  <a16:creationId xmlns:a16="http://schemas.microsoft.com/office/drawing/2014/main" id="{FD772252-243B-48D9-B959-AF26C1157D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0" name="Rectangle 56">
              <a:extLst>
                <a:ext uri="{FF2B5EF4-FFF2-40B4-BE49-F238E27FC236}">
                  <a16:creationId xmlns:a16="http://schemas.microsoft.com/office/drawing/2014/main" id="{07BC366E-0897-4950-9E15-11A1DF4E5D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1" name="Rectangle 57">
              <a:extLst>
                <a:ext uri="{FF2B5EF4-FFF2-40B4-BE49-F238E27FC236}">
                  <a16:creationId xmlns:a16="http://schemas.microsoft.com/office/drawing/2014/main" id="{D47D5595-13E1-4389-AE0E-37CD4A4FC7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2" name="Rectangle 58">
              <a:extLst>
                <a:ext uri="{FF2B5EF4-FFF2-40B4-BE49-F238E27FC236}">
                  <a16:creationId xmlns:a16="http://schemas.microsoft.com/office/drawing/2014/main" id="{5B5D39CC-2EF2-4C88-AB30-F71D2DDA97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73" name="Group 51">
            <a:extLst>
              <a:ext uri="{FF2B5EF4-FFF2-40B4-BE49-F238E27FC236}">
                <a16:creationId xmlns:a16="http://schemas.microsoft.com/office/drawing/2014/main" id="{0D8D07EA-4624-4283-87A4-AEE02AD67129}"/>
              </a:ext>
            </a:extLst>
          </p:cNvPr>
          <p:cNvGrpSpPr>
            <a:grpSpLocks/>
          </p:cNvGrpSpPr>
          <p:nvPr/>
        </p:nvGrpSpPr>
        <p:grpSpPr bwMode="auto">
          <a:xfrm>
            <a:off x="3721047" y="4237151"/>
            <a:ext cx="141288" cy="460375"/>
            <a:chOff x="5403" y="3457"/>
            <a:chExt cx="209" cy="755"/>
          </a:xfrm>
        </p:grpSpPr>
        <p:sp>
          <p:nvSpPr>
            <p:cNvPr id="74" name="Oval 52">
              <a:extLst>
                <a:ext uri="{FF2B5EF4-FFF2-40B4-BE49-F238E27FC236}">
                  <a16:creationId xmlns:a16="http://schemas.microsoft.com/office/drawing/2014/main" id="{CE4C3429-109E-4CCB-811C-424DF8BA7D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5" name="Oval 53">
              <a:extLst>
                <a:ext uri="{FF2B5EF4-FFF2-40B4-BE49-F238E27FC236}">
                  <a16:creationId xmlns:a16="http://schemas.microsoft.com/office/drawing/2014/main" id="{EE7CC8F3-E75A-40BC-91AC-53C947E1A2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6" name="Freeform 54">
              <a:extLst>
                <a:ext uri="{FF2B5EF4-FFF2-40B4-BE49-F238E27FC236}">
                  <a16:creationId xmlns:a16="http://schemas.microsoft.com/office/drawing/2014/main" id="{047E77C0-F96D-45C1-A526-E979F93FC5F2}"/>
                </a:ext>
              </a:extLst>
            </p:cNvPr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" name="Rectangle 55">
              <a:extLst>
                <a:ext uri="{FF2B5EF4-FFF2-40B4-BE49-F238E27FC236}">
                  <a16:creationId xmlns:a16="http://schemas.microsoft.com/office/drawing/2014/main" id="{18CD6970-9D8F-40F6-8A78-363CC91E63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8" name="Rectangle 56">
              <a:extLst>
                <a:ext uri="{FF2B5EF4-FFF2-40B4-BE49-F238E27FC236}">
                  <a16:creationId xmlns:a16="http://schemas.microsoft.com/office/drawing/2014/main" id="{45AF231B-D232-4514-9311-593233900D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9" name="Rectangle 57">
              <a:extLst>
                <a:ext uri="{FF2B5EF4-FFF2-40B4-BE49-F238E27FC236}">
                  <a16:creationId xmlns:a16="http://schemas.microsoft.com/office/drawing/2014/main" id="{3849548A-A0D3-40D0-BFF9-4115F90183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0" name="Rectangle 58">
              <a:extLst>
                <a:ext uri="{FF2B5EF4-FFF2-40B4-BE49-F238E27FC236}">
                  <a16:creationId xmlns:a16="http://schemas.microsoft.com/office/drawing/2014/main" id="{00F96A6E-156E-41AE-A0C6-6347AACC02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91" name="Group 356">
            <a:extLst>
              <a:ext uri="{FF2B5EF4-FFF2-40B4-BE49-F238E27FC236}">
                <a16:creationId xmlns:a16="http://schemas.microsoft.com/office/drawing/2014/main" id="{9E852AE3-70FA-4497-99DA-DC17FFF92082}"/>
              </a:ext>
            </a:extLst>
          </p:cNvPr>
          <p:cNvGrpSpPr>
            <a:grpSpLocks/>
          </p:cNvGrpSpPr>
          <p:nvPr/>
        </p:nvGrpSpPr>
        <p:grpSpPr bwMode="auto">
          <a:xfrm>
            <a:off x="2954273" y="5423362"/>
            <a:ext cx="223838" cy="862012"/>
            <a:chOff x="1296" y="773"/>
            <a:chExt cx="141" cy="543"/>
          </a:xfrm>
        </p:grpSpPr>
        <p:sp>
          <p:nvSpPr>
            <p:cNvPr id="92" name="Line 357">
              <a:extLst>
                <a:ext uri="{FF2B5EF4-FFF2-40B4-BE49-F238E27FC236}">
                  <a16:creationId xmlns:a16="http://schemas.microsoft.com/office/drawing/2014/main" id="{32D8F86E-7F8B-470F-A999-73BE50DA00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03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" name="Line 358">
              <a:extLst>
                <a:ext uri="{FF2B5EF4-FFF2-40B4-BE49-F238E27FC236}">
                  <a16:creationId xmlns:a16="http://schemas.microsoft.com/office/drawing/2014/main" id="{8579F96F-0AB8-404D-981D-5251446389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8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4" name="Group 359">
              <a:extLst>
                <a:ext uri="{FF2B5EF4-FFF2-40B4-BE49-F238E27FC236}">
                  <a16:creationId xmlns:a16="http://schemas.microsoft.com/office/drawing/2014/main" id="{F6E823AD-36F9-45E6-A27D-6F2E07EEFA2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96" y="773"/>
              <a:ext cx="141" cy="364"/>
              <a:chOff x="1296" y="773"/>
              <a:chExt cx="141" cy="364"/>
            </a:xfrm>
          </p:grpSpPr>
          <p:sp>
            <p:nvSpPr>
              <p:cNvPr id="95" name="Freeform 360">
                <a:extLst>
                  <a:ext uri="{FF2B5EF4-FFF2-40B4-BE49-F238E27FC236}">
                    <a16:creationId xmlns:a16="http://schemas.microsoft.com/office/drawing/2014/main" id="{F1511ADE-93C5-452C-AFA8-3DCE34DE91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6" y="773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" name="Freeform 361">
                <a:extLst>
                  <a:ext uri="{FF2B5EF4-FFF2-40B4-BE49-F238E27FC236}">
                    <a16:creationId xmlns:a16="http://schemas.microsoft.com/office/drawing/2014/main" id="{73275135-C491-4A34-8F64-0DC5048201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6" y="851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97" name="Group 362">
            <a:extLst>
              <a:ext uri="{FF2B5EF4-FFF2-40B4-BE49-F238E27FC236}">
                <a16:creationId xmlns:a16="http://schemas.microsoft.com/office/drawing/2014/main" id="{40B07F26-768A-401C-9B44-271D51EA741B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4078201" y="5389230"/>
            <a:ext cx="223838" cy="862013"/>
            <a:chOff x="1296" y="773"/>
            <a:chExt cx="141" cy="543"/>
          </a:xfrm>
        </p:grpSpPr>
        <p:sp>
          <p:nvSpPr>
            <p:cNvPr id="98" name="Line 363">
              <a:extLst>
                <a:ext uri="{FF2B5EF4-FFF2-40B4-BE49-F238E27FC236}">
                  <a16:creationId xmlns:a16="http://schemas.microsoft.com/office/drawing/2014/main" id="{F5B8EEE0-355C-4FFD-8317-427225DD9D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03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" name="Line 364">
              <a:extLst>
                <a:ext uri="{FF2B5EF4-FFF2-40B4-BE49-F238E27FC236}">
                  <a16:creationId xmlns:a16="http://schemas.microsoft.com/office/drawing/2014/main" id="{449F0AFC-57EB-453D-A1FC-D5A8260BE8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8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00" name="Group 365">
              <a:extLst>
                <a:ext uri="{FF2B5EF4-FFF2-40B4-BE49-F238E27FC236}">
                  <a16:creationId xmlns:a16="http://schemas.microsoft.com/office/drawing/2014/main" id="{A2C65092-5339-4A38-BF83-CF4C0A66F84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96" y="773"/>
              <a:ext cx="141" cy="364"/>
              <a:chOff x="1296" y="773"/>
              <a:chExt cx="141" cy="364"/>
            </a:xfrm>
          </p:grpSpPr>
          <p:sp>
            <p:nvSpPr>
              <p:cNvPr id="101" name="Freeform 366">
                <a:extLst>
                  <a:ext uri="{FF2B5EF4-FFF2-40B4-BE49-F238E27FC236}">
                    <a16:creationId xmlns:a16="http://schemas.microsoft.com/office/drawing/2014/main" id="{05ACB8BD-BA7D-4DBE-8A37-EF59086D9E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6" y="773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" name="Freeform 367">
                <a:extLst>
                  <a:ext uri="{FF2B5EF4-FFF2-40B4-BE49-F238E27FC236}">
                    <a16:creationId xmlns:a16="http://schemas.microsoft.com/office/drawing/2014/main" id="{81801060-055F-41E7-8FE2-E3F16C680E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6" y="851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61" name="Freeform 301">
            <a:extLst>
              <a:ext uri="{FF2B5EF4-FFF2-40B4-BE49-F238E27FC236}">
                <a16:creationId xmlns:a16="http://schemas.microsoft.com/office/drawing/2014/main" id="{9F745D62-8121-4FF2-B57A-05106214B83B}"/>
              </a:ext>
            </a:extLst>
          </p:cNvPr>
          <p:cNvSpPr>
            <a:spLocks/>
          </p:cNvSpPr>
          <p:nvPr/>
        </p:nvSpPr>
        <p:spPr bwMode="auto">
          <a:xfrm flipH="1">
            <a:off x="3777349" y="5452597"/>
            <a:ext cx="547764" cy="1386485"/>
          </a:xfrm>
          <a:custGeom>
            <a:avLst/>
            <a:gdLst>
              <a:gd name="T0" fmla="*/ 0 w 240"/>
              <a:gd name="T1" fmla="*/ 584528 h 840"/>
              <a:gd name="T2" fmla="*/ 505263720 w 240"/>
              <a:gd name="T3" fmla="*/ 1022536 h 840"/>
              <a:gd name="T4" fmla="*/ 505263720 w 240"/>
              <a:gd name="T5" fmla="*/ 145496 h 840"/>
              <a:gd name="T6" fmla="*/ 0 w 240"/>
              <a:gd name="T7" fmla="*/ 0 h 840"/>
              <a:gd name="T8" fmla="*/ 0 w 240"/>
              <a:gd name="T9" fmla="*/ 584528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58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4" name="Freeform 301">
            <a:extLst>
              <a:ext uri="{FF2B5EF4-FFF2-40B4-BE49-F238E27FC236}">
                <a16:creationId xmlns:a16="http://schemas.microsoft.com/office/drawing/2014/main" id="{EE4BD19E-1FF9-4B13-9743-30D756DE5041}"/>
              </a:ext>
            </a:extLst>
          </p:cNvPr>
          <p:cNvSpPr>
            <a:spLocks/>
          </p:cNvSpPr>
          <p:nvPr/>
        </p:nvSpPr>
        <p:spPr bwMode="auto">
          <a:xfrm>
            <a:off x="2947882" y="5452598"/>
            <a:ext cx="554340" cy="1386485"/>
          </a:xfrm>
          <a:custGeom>
            <a:avLst/>
            <a:gdLst>
              <a:gd name="T0" fmla="*/ 0 w 240"/>
              <a:gd name="T1" fmla="*/ 584528 h 840"/>
              <a:gd name="T2" fmla="*/ 505263720 w 240"/>
              <a:gd name="T3" fmla="*/ 1022536 h 840"/>
              <a:gd name="T4" fmla="*/ 505263720 w 240"/>
              <a:gd name="T5" fmla="*/ 145496 h 840"/>
              <a:gd name="T6" fmla="*/ 0 w 240"/>
              <a:gd name="T7" fmla="*/ 0 h 840"/>
              <a:gd name="T8" fmla="*/ 0 w 240"/>
              <a:gd name="T9" fmla="*/ 584528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58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4335E05E-8D9F-40F5-A521-F3ED6388BFD6}"/>
              </a:ext>
            </a:extLst>
          </p:cNvPr>
          <p:cNvGrpSpPr/>
          <p:nvPr/>
        </p:nvGrpSpPr>
        <p:grpSpPr>
          <a:xfrm>
            <a:off x="398576" y="5372391"/>
            <a:ext cx="517526" cy="833438"/>
            <a:chOff x="69941" y="6781800"/>
            <a:chExt cx="517526" cy="833438"/>
          </a:xfrm>
        </p:grpSpPr>
        <p:sp>
          <p:nvSpPr>
            <p:cNvPr id="108" name="Freeform 68">
              <a:extLst>
                <a:ext uri="{FF2B5EF4-FFF2-40B4-BE49-F238E27FC236}">
                  <a16:creationId xmlns:a16="http://schemas.microsoft.com/office/drawing/2014/main" id="{F1799172-2A9E-49AC-AB5F-C80AAEA00E59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404" y="6943725"/>
              <a:ext cx="187325" cy="295275"/>
            </a:xfrm>
            <a:custGeom>
              <a:avLst/>
              <a:gdLst>
                <a:gd name="T0" fmla="*/ 0 w 246"/>
                <a:gd name="T1" fmla="*/ 1 h 369"/>
                <a:gd name="T2" fmla="*/ 0 w 246"/>
                <a:gd name="T3" fmla="*/ 1 h 369"/>
                <a:gd name="T4" fmla="*/ 0 w 246"/>
                <a:gd name="T5" fmla="*/ 1 h 369"/>
                <a:gd name="T6" fmla="*/ 0 w 246"/>
                <a:gd name="T7" fmla="*/ 0 h 369"/>
                <a:gd name="T8" fmla="*/ 0 w 246"/>
                <a:gd name="T9" fmla="*/ 1 h 3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6"/>
                <a:gd name="T16" fmla="*/ 0 h 369"/>
                <a:gd name="T17" fmla="*/ 246 w 246"/>
                <a:gd name="T18" fmla="*/ 369 h 3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6" h="369">
                  <a:moveTo>
                    <a:pt x="0" y="8"/>
                  </a:moveTo>
                  <a:lnTo>
                    <a:pt x="234" y="369"/>
                  </a:lnTo>
                  <a:lnTo>
                    <a:pt x="246" y="362"/>
                  </a:lnTo>
                  <a:lnTo>
                    <a:pt x="11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9" name="Freeform 69">
              <a:extLst>
                <a:ext uri="{FF2B5EF4-FFF2-40B4-BE49-F238E27FC236}">
                  <a16:creationId xmlns:a16="http://schemas.microsoft.com/office/drawing/2014/main" id="{4284F6C3-D534-4FF1-8E21-5EFC6DCCF7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779" y="7054850"/>
              <a:ext cx="192088" cy="301625"/>
            </a:xfrm>
            <a:custGeom>
              <a:avLst/>
              <a:gdLst>
                <a:gd name="T0" fmla="*/ 0 w 250"/>
                <a:gd name="T1" fmla="*/ 1 h 376"/>
                <a:gd name="T2" fmla="*/ 0 w 250"/>
                <a:gd name="T3" fmla="*/ 1 h 376"/>
                <a:gd name="T4" fmla="*/ 0 w 250"/>
                <a:gd name="T5" fmla="*/ 1 h 376"/>
                <a:gd name="T6" fmla="*/ 0 w 250"/>
                <a:gd name="T7" fmla="*/ 0 h 376"/>
                <a:gd name="T8" fmla="*/ 0 w 250"/>
                <a:gd name="T9" fmla="*/ 1 h 3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0"/>
                <a:gd name="T16" fmla="*/ 0 h 376"/>
                <a:gd name="T17" fmla="*/ 250 w 250"/>
                <a:gd name="T18" fmla="*/ 376 h 3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0" h="376">
                  <a:moveTo>
                    <a:pt x="0" y="7"/>
                  </a:moveTo>
                  <a:lnTo>
                    <a:pt x="238" y="376"/>
                  </a:lnTo>
                  <a:lnTo>
                    <a:pt x="250" y="369"/>
                  </a:lnTo>
                  <a:lnTo>
                    <a:pt x="11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1" name="Freeform 70">
              <a:extLst>
                <a:ext uri="{FF2B5EF4-FFF2-40B4-BE49-F238E27FC236}">
                  <a16:creationId xmlns:a16="http://schemas.microsoft.com/office/drawing/2014/main" id="{0551A484-628B-451C-95B5-B18841933F2B}"/>
                </a:ext>
              </a:extLst>
            </p:cNvPr>
            <p:cNvSpPr>
              <a:spLocks/>
            </p:cNvSpPr>
            <p:nvPr/>
          </p:nvSpPr>
          <p:spPr bwMode="auto">
            <a:xfrm>
              <a:off x="149316" y="6869113"/>
              <a:ext cx="314325" cy="422275"/>
            </a:xfrm>
            <a:custGeom>
              <a:avLst/>
              <a:gdLst>
                <a:gd name="T0" fmla="*/ 0 w 410"/>
                <a:gd name="T1" fmla="*/ 0 h 526"/>
                <a:gd name="T2" fmla="*/ 0 w 410"/>
                <a:gd name="T3" fmla="*/ 1 h 526"/>
                <a:gd name="T4" fmla="*/ 0 w 410"/>
                <a:gd name="T5" fmla="*/ 1 h 526"/>
                <a:gd name="T6" fmla="*/ 0 w 410"/>
                <a:gd name="T7" fmla="*/ 1 h 526"/>
                <a:gd name="T8" fmla="*/ 0 w 410"/>
                <a:gd name="T9" fmla="*/ 1 h 526"/>
                <a:gd name="T10" fmla="*/ 0 w 410"/>
                <a:gd name="T11" fmla="*/ 1 h 526"/>
                <a:gd name="T12" fmla="*/ 0 w 410"/>
                <a:gd name="T13" fmla="*/ 1 h 526"/>
                <a:gd name="T14" fmla="*/ 0 w 410"/>
                <a:gd name="T15" fmla="*/ 1 h 526"/>
                <a:gd name="T16" fmla="*/ 0 w 410"/>
                <a:gd name="T17" fmla="*/ 1 h 526"/>
                <a:gd name="T18" fmla="*/ 0 w 410"/>
                <a:gd name="T19" fmla="*/ 1 h 526"/>
                <a:gd name="T20" fmla="*/ 0 w 410"/>
                <a:gd name="T21" fmla="*/ 1 h 526"/>
                <a:gd name="T22" fmla="*/ 0 w 410"/>
                <a:gd name="T23" fmla="*/ 1 h 526"/>
                <a:gd name="T24" fmla="*/ 0 w 410"/>
                <a:gd name="T25" fmla="*/ 0 h 52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410"/>
                <a:gd name="T40" fmla="*/ 0 h 526"/>
                <a:gd name="T41" fmla="*/ 410 w 410"/>
                <a:gd name="T42" fmla="*/ 526 h 52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410" h="526">
                  <a:moveTo>
                    <a:pt x="85" y="0"/>
                  </a:moveTo>
                  <a:lnTo>
                    <a:pt x="0" y="57"/>
                  </a:lnTo>
                  <a:lnTo>
                    <a:pt x="63" y="143"/>
                  </a:lnTo>
                  <a:lnTo>
                    <a:pt x="11" y="177"/>
                  </a:lnTo>
                  <a:lnTo>
                    <a:pt x="0" y="217"/>
                  </a:lnTo>
                  <a:lnTo>
                    <a:pt x="154" y="457"/>
                  </a:lnTo>
                  <a:lnTo>
                    <a:pt x="251" y="526"/>
                  </a:lnTo>
                  <a:lnTo>
                    <a:pt x="410" y="423"/>
                  </a:lnTo>
                  <a:lnTo>
                    <a:pt x="399" y="309"/>
                  </a:lnTo>
                  <a:lnTo>
                    <a:pt x="239" y="57"/>
                  </a:lnTo>
                  <a:lnTo>
                    <a:pt x="194" y="52"/>
                  </a:lnTo>
                  <a:lnTo>
                    <a:pt x="142" y="86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" name="Freeform 71">
              <a:extLst>
                <a:ext uri="{FF2B5EF4-FFF2-40B4-BE49-F238E27FC236}">
                  <a16:creationId xmlns:a16="http://schemas.microsoft.com/office/drawing/2014/main" id="{B70E1ADB-13C5-467C-BE76-9D71F1059DE5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404" y="7218363"/>
              <a:ext cx="184150" cy="134938"/>
            </a:xfrm>
            <a:custGeom>
              <a:avLst/>
              <a:gdLst>
                <a:gd name="T0" fmla="*/ 0 w 242"/>
                <a:gd name="T1" fmla="*/ 1 h 169"/>
                <a:gd name="T2" fmla="*/ 0 w 242"/>
                <a:gd name="T3" fmla="*/ 1 h 169"/>
                <a:gd name="T4" fmla="*/ 0 w 242"/>
                <a:gd name="T5" fmla="*/ 1 h 169"/>
                <a:gd name="T6" fmla="*/ 0 w 242"/>
                <a:gd name="T7" fmla="*/ 0 h 169"/>
                <a:gd name="T8" fmla="*/ 0 w 242"/>
                <a:gd name="T9" fmla="*/ 1 h 1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2"/>
                <a:gd name="T16" fmla="*/ 0 h 169"/>
                <a:gd name="T17" fmla="*/ 242 w 242"/>
                <a:gd name="T18" fmla="*/ 169 h 1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2" h="169">
                  <a:moveTo>
                    <a:pt x="242" y="23"/>
                  </a:moveTo>
                  <a:lnTo>
                    <a:pt x="15" y="169"/>
                  </a:lnTo>
                  <a:lnTo>
                    <a:pt x="0" y="146"/>
                  </a:lnTo>
                  <a:lnTo>
                    <a:pt x="227" y="0"/>
                  </a:lnTo>
                  <a:lnTo>
                    <a:pt x="242" y="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" name="Freeform 72">
              <a:extLst>
                <a:ext uri="{FF2B5EF4-FFF2-40B4-BE49-F238E27FC236}">
                  <a16:creationId xmlns:a16="http://schemas.microsoft.com/office/drawing/2014/main" id="{F1370130-B15E-40E3-9EE2-D6B7EDDF7897}"/>
                </a:ext>
              </a:extLst>
            </p:cNvPr>
            <p:cNvSpPr>
              <a:spLocks/>
            </p:cNvSpPr>
            <p:nvPr/>
          </p:nvSpPr>
          <p:spPr bwMode="auto">
            <a:xfrm>
              <a:off x="435066" y="7286625"/>
              <a:ext cx="128588" cy="201613"/>
            </a:xfrm>
            <a:custGeom>
              <a:avLst/>
              <a:gdLst>
                <a:gd name="T0" fmla="*/ 0 w 169"/>
                <a:gd name="T1" fmla="*/ 1 h 253"/>
                <a:gd name="T2" fmla="*/ 0 w 169"/>
                <a:gd name="T3" fmla="*/ 1 h 253"/>
                <a:gd name="T4" fmla="*/ 0 w 169"/>
                <a:gd name="T5" fmla="*/ 1 h 253"/>
                <a:gd name="T6" fmla="*/ 0 w 169"/>
                <a:gd name="T7" fmla="*/ 0 h 253"/>
                <a:gd name="T8" fmla="*/ 0 w 169"/>
                <a:gd name="T9" fmla="*/ 1 h 2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9"/>
                <a:gd name="T16" fmla="*/ 0 h 253"/>
                <a:gd name="T17" fmla="*/ 169 w 169"/>
                <a:gd name="T18" fmla="*/ 253 h 25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9" h="253">
                  <a:moveTo>
                    <a:pt x="0" y="8"/>
                  </a:moveTo>
                  <a:lnTo>
                    <a:pt x="157" y="253"/>
                  </a:lnTo>
                  <a:lnTo>
                    <a:pt x="169" y="246"/>
                  </a:lnTo>
                  <a:lnTo>
                    <a:pt x="11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4" name="Freeform 73">
              <a:extLst>
                <a:ext uri="{FF2B5EF4-FFF2-40B4-BE49-F238E27FC236}">
                  <a16:creationId xmlns:a16="http://schemas.microsoft.com/office/drawing/2014/main" id="{0C3B3B70-760F-448F-8E93-B14B280C2061}"/>
                </a:ext>
              </a:extLst>
            </p:cNvPr>
            <p:cNvSpPr>
              <a:spLocks/>
            </p:cNvSpPr>
            <p:nvPr/>
          </p:nvSpPr>
          <p:spPr bwMode="auto">
            <a:xfrm>
              <a:off x="516029" y="7443788"/>
              <a:ext cx="71438" cy="69850"/>
            </a:xfrm>
            <a:custGeom>
              <a:avLst/>
              <a:gdLst>
                <a:gd name="T0" fmla="*/ 0 w 93"/>
                <a:gd name="T1" fmla="*/ 1 h 88"/>
                <a:gd name="T2" fmla="*/ 0 w 93"/>
                <a:gd name="T3" fmla="*/ 1 h 88"/>
                <a:gd name="T4" fmla="*/ 0 w 93"/>
                <a:gd name="T5" fmla="*/ 1 h 88"/>
                <a:gd name="T6" fmla="*/ 0 w 93"/>
                <a:gd name="T7" fmla="*/ 0 h 88"/>
                <a:gd name="T8" fmla="*/ 0 w 93"/>
                <a:gd name="T9" fmla="*/ 1 h 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3"/>
                <a:gd name="T16" fmla="*/ 0 h 88"/>
                <a:gd name="T17" fmla="*/ 93 w 93"/>
                <a:gd name="T18" fmla="*/ 88 h 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3" h="88">
                  <a:moveTo>
                    <a:pt x="93" y="50"/>
                  </a:moveTo>
                  <a:lnTo>
                    <a:pt x="35" y="88"/>
                  </a:lnTo>
                  <a:lnTo>
                    <a:pt x="0" y="38"/>
                  </a:lnTo>
                  <a:lnTo>
                    <a:pt x="58" y="0"/>
                  </a:lnTo>
                  <a:lnTo>
                    <a:pt x="93" y="5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5" name="Rectangle 74">
              <a:extLst>
                <a:ext uri="{FF2B5EF4-FFF2-40B4-BE49-F238E27FC236}">
                  <a16:creationId xmlns:a16="http://schemas.microsoft.com/office/drawing/2014/main" id="{FB357ACE-698E-4FD5-BBA2-6D59FCD516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066" y="7589838"/>
              <a:ext cx="211138" cy="25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17" name="Rectangle 76">
              <a:extLst>
                <a:ext uri="{FF2B5EF4-FFF2-40B4-BE49-F238E27FC236}">
                  <a16:creationId xmlns:a16="http://schemas.microsoft.com/office/drawing/2014/main" id="{D497024A-FDEC-47ED-9E3A-B48604148B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904" y="7283450"/>
              <a:ext cx="23813" cy="2635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18" name="Freeform 77">
              <a:extLst>
                <a:ext uri="{FF2B5EF4-FFF2-40B4-BE49-F238E27FC236}">
                  <a16:creationId xmlns:a16="http://schemas.microsoft.com/office/drawing/2014/main" id="{3E52E19E-5E75-4AE9-9D46-AC132DDCABC1}"/>
                </a:ext>
              </a:extLst>
            </p:cNvPr>
            <p:cNvSpPr>
              <a:spLocks/>
            </p:cNvSpPr>
            <p:nvPr/>
          </p:nvSpPr>
          <p:spPr bwMode="auto">
            <a:xfrm>
              <a:off x="320766" y="7539038"/>
              <a:ext cx="31750" cy="57150"/>
            </a:xfrm>
            <a:custGeom>
              <a:avLst/>
              <a:gdLst>
                <a:gd name="T0" fmla="*/ 0 w 42"/>
                <a:gd name="T1" fmla="*/ 0 h 73"/>
                <a:gd name="T2" fmla="*/ 0 w 42"/>
                <a:gd name="T3" fmla="*/ 0 h 73"/>
                <a:gd name="T4" fmla="*/ 0 w 42"/>
                <a:gd name="T5" fmla="*/ 0 h 73"/>
                <a:gd name="T6" fmla="*/ 0 w 42"/>
                <a:gd name="T7" fmla="*/ 0 h 73"/>
                <a:gd name="T8" fmla="*/ 0 w 42"/>
                <a:gd name="T9" fmla="*/ 0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73"/>
                <a:gd name="T17" fmla="*/ 42 w 42"/>
                <a:gd name="T18" fmla="*/ 73 h 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73">
                  <a:moveTo>
                    <a:pt x="42" y="4"/>
                  </a:moveTo>
                  <a:lnTo>
                    <a:pt x="11" y="73"/>
                  </a:lnTo>
                  <a:lnTo>
                    <a:pt x="0" y="69"/>
                  </a:lnTo>
                  <a:lnTo>
                    <a:pt x="31" y="0"/>
                  </a:lnTo>
                  <a:lnTo>
                    <a:pt x="42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9" name="Freeform 78">
              <a:extLst>
                <a:ext uri="{FF2B5EF4-FFF2-40B4-BE49-F238E27FC236}">
                  <a16:creationId xmlns:a16="http://schemas.microsoft.com/office/drawing/2014/main" id="{25F47907-9CA9-46BB-96FA-DAFB5ADABE24}"/>
                </a:ext>
              </a:extLst>
            </p:cNvPr>
            <p:cNvSpPr>
              <a:spLocks/>
            </p:cNvSpPr>
            <p:nvPr/>
          </p:nvSpPr>
          <p:spPr bwMode="auto">
            <a:xfrm>
              <a:off x="487454" y="7545388"/>
              <a:ext cx="31750" cy="50800"/>
            </a:xfrm>
            <a:custGeom>
              <a:avLst/>
              <a:gdLst>
                <a:gd name="T0" fmla="*/ 0 w 42"/>
                <a:gd name="T1" fmla="*/ 0 h 65"/>
                <a:gd name="T2" fmla="*/ 0 w 42"/>
                <a:gd name="T3" fmla="*/ 0 h 65"/>
                <a:gd name="T4" fmla="*/ 0 w 42"/>
                <a:gd name="T5" fmla="*/ 0 h 65"/>
                <a:gd name="T6" fmla="*/ 0 w 42"/>
                <a:gd name="T7" fmla="*/ 0 h 65"/>
                <a:gd name="T8" fmla="*/ 0 w 42"/>
                <a:gd name="T9" fmla="*/ 0 h 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65"/>
                <a:gd name="T17" fmla="*/ 42 w 42"/>
                <a:gd name="T18" fmla="*/ 65 h 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65">
                  <a:moveTo>
                    <a:pt x="0" y="3"/>
                  </a:moveTo>
                  <a:lnTo>
                    <a:pt x="31" y="65"/>
                  </a:lnTo>
                  <a:lnTo>
                    <a:pt x="42" y="61"/>
                  </a:lnTo>
                  <a:lnTo>
                    <a:pt x="1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0" name="Rectangle 79">
              <a:extLst>
                <a:ext uri="{FF2B5EF4-FFF2-40B4-BE49-F238E27FC236}">
                  <a16:creationId xmlns:a16="http://schemas.microsoft.com/office/drawing/2014/main" id="{A42EA513-B6C9-4FBD-A9EA-F2FEF09473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166" y="7542213"/>
              <a:ext cx="149225" cy="1111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1" name="Freeform 80">
              <a:extLst>
                <a:ext uri="{FF2B5EF4-FFF2-40B4-BE49-F238E27FC236}">
                  <a16:creationId xmlns:a16="http://schemas.microsoft.com/office/drawing/2014/main" id="{867ECFBB-00A1-4834-AE1E-533EE505B84F}"/>
                </a:ext>
              </a:extLst>
            </p:cNvPr>
            <p:cNvSpPr>
              <a:spLocks/>
            </p:cNvSpPr>
            <p:nvPr/>
          </p:nvSpPr>
          <p:spPr bwMode="auto">
            <a:xfrm>
              <a:off x="87404" y="6802438"/>
              <a:ext cx="139700" cy="130175"/>
            </a:xfrm>
            <a:custGeom>
              <a:avLst/>
              <a:gdLst>
                <a:gd name="T0" fmla="*/ 0 w 183"/>
                <a:gd name="T1" fmla="*/ 0 h 163"/>
                <a:gd name="T2" fmla="*/ 0 w 183"/>
                <a:gd name="T3" fmla="*/ 1 h 163"/>
                <a:gd name="T4" fmla="*/ 0 w 183"/>
                <a:gd name="T5" fmla="*/ 1 h 163"/>
                <a:gd name="T6" fmla="*/ 0 w 183"/>
                <a:gd name="T7" fmla="*/ 1 h 163"/>
                <a:gd name="T8" fmla="*/ 0 w 183"/>
                <a:gd name="T9" fmla="*/ 1 h 163"/>
                <a:gd name="T10" fmla="*/ 0 w 183"/>
                <a:gd name="T11" fmla="*/ 1 h 163"/>
                <a:gd name="T12" fmla="*/ 0 w 183"/>
                <a:gd name="T13" fmla="*/ 1 h 163"/>
                <a:gd name="T14" fmla="*/ 0 w 183"/>
                <a:gd name="T15" fmla="*/ 1 h 163"/>
                <a:gd name="T16" fmla="*/ 0 w 183"/>
                <a:gd name="T17" fmla="*/ 1 h 163"/>
                <a:gd name="T18" fmla="*/ 0 w 183"/>
                <a:gd name="T19" fmla="*/ 1 h 163"/>
                <a:gd name="T20" fmla="*/ 0 w 183"/>
                <a:gd name="T21" fmla="*/ 1 h 163"/>
                <a:gd name="T22" fmla="*/ 0 w 183"/>
                <a:gd name="T23" fmla="*/ 1 h 163"/>
                <a:gd name="T24" fmla="*/ 0 w 183"/>
                <a:gd name="T25" fmla="*/ 1 h 163"/>
                <a:gd name="T26" fmla="*/ 0 w 183"/>
                <a:gd name="T27" fmla="*/ 1 h 163"/>
                <a:gd name="T28" fmla="*/ 0 w 183"/>
                <a:gd name="T29" fmla="*/ 1 h 163"/>
                <a:gd name="T30" fmla="*/ 0 w 183"/>
                <a:gd name="T31" fmla="*/ 1 h 163"/>
                <a:gd name="T32" fmla="*/ 0 w 183"/>
                <a:gd name="T33" fmla="*/ 1 h 163"/>
                <a:gd name="T34" fmla="*/ 0 w 183"/>
                <a:gd name="T35" fmla="*/ 1 h 163"/>
                <a:gd name="T36" fmla="*/ 0 w 183"/>
                <a:gd name="T37" fmla="*/ 1 h 16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83"/>
                <a:gd name="T58" fmla="*/ 0 h 163"/>
                <a:gd name="T59" fmla="*/ 183 w 183"/>
                <a:gd name="T60" fmla="*/ 163 h 16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83" h="163">
                  <a:moveTo>
                    <a:pt x="183" y="0"/>
                  </a:moveTo>
                  <a:lnTo>
                    <a:pt x="164" y="2"/>
                  </a:lnTo>
                  <a:lnTo>
                    <a:pt x="147" y="4"/>
                  </a:lnTo>
                  <a:lnTo>
                    <a:pt x="129" y="7"/>
                  </a:lnTo>
                  <a:lnTo>
                    <a:pt x="112" y="12"/>
                  </a:lnTo>
                  <a:lnTo>
                    <a:pt x="98" y="19"/>
                  </a:lnTo>
                  <a:lnTo>
                    <a:pt x="82" y="27"/>
                  </a:lnTo>
                  <a:lnTo>
                    <a:pt x="69" y="36"/>
                  </a:lnTo>
                  <a:lnTo>
                    <a:pt x="55" y="47"/>
                  </a:lnTo>
                  <a:lnTo>
                    <a:pt x="43" y="58"/>
                  </a:lnTo>
                  <a:lnTo>
                    <a:pt x="32" y="71"/>
                  </a:lnTo>
                  <a:lnTo>
                    <a:pt x="23" y="84"/>
                  </a:lnTo>
                  <a:lnTo>
                    <a:pt x="16" y="98"/>
                  </a:lnTo>
                  <a:lnTo>
                    <a:pt x="9" y="113"/>
                  </a:lnTo>
                  <a:lnTo>
                    <a:pt x="4" y="129"/>
                  </a:lnTo>
                  <a:lnTo>
                    <a:pt x="2" y="144"/>
                  </a:lnTo>
                  <a:lnTo>
                    <a:pt x="1" y="162"/>
                  </a:lnTo>
                  <a:lnTo>
                    <a:pt x="0" y="162"/>
                  </a:lnTo>
                  <a:lnTo>
                    <a:pt x="1" y="16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22" name="Group 81">
              <a:extLst>
                <a:ext uri="{FF2B5EF4-FFF2-40B4-BE49-F238E27FC236}">
                  <a16:creationId xmlns:a16="http://schemas.microsoft.com/office/drawing/2014/main" id="{C35CAE22-8778-440D-B9A6-0D3D3495731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4879" y="6781800"/>
              <a:ext cx="31750" cy="52388"/>
              <a:chOff x="2171" y="891"/>
              <a:chExt cx="42" cy="66"/>
            </a:xfrm>
          </p:grpSpPr>
          <p:sp>
            <p:nvSpPr>
              <p:cNvPr id="146" name="Line 82">
                <a:extLst>
                  <a:ext uri="{FF2B5EF4-FFF2-40B4-BE49-F238E27FC236}">
                    <a16:creationId xmlns:a16="http://schemas.microsoft.com/office/drawing/2014/main" id="{126A8CEC-703C-4E82-884A-0789A8F801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183" y="920"/>
                <a:ext cx="28" cy="3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7" name="Line 83">
                <a:extLst>
                  <a:ext uri="{FF2B5EF4-FFF2-40B4-BE49-F238E27FC236}">
                    <a16:creationId xmlns:a16="http://schemas.microsoft.com/office/drawing/2014/main" id="{E1C55477-D36D-4BF0-82F9-62A7131A4B9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171" y="891"/>
                <a:ext cx="42" cy="2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23" name="Group 84">
              <a:extLst>
                <a:ext uri="{FF2B5EF4-FFF2-40B4-BE49-F238E27FC236}">
                  <a16:creationId xmlns:a16="http://schemas.microsoft.com/office/drawing/2014/main" id="{874BDB60-48BD-49BA-A669-86D37FD2994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9941" y="6905625"/>
              <a:ext cx="50800" cy="34925"/>
              <a:chOff x="1995" y="1046"/>
              <a:chExt cx="66" cy="44"/>
            </a:xfrm>
          </p:grpSpPr>
          <p:sp>
            <p:nvSpPr>
              <p:cNvPr id="144" name="Line 85">
                <a:extLst>
                  <a:ext uri="{FF2B5EF4-FFF2-40B4-BE49-F238E27FC236}">
                    <a16:creationId xmlns:a16="http://schemas.microsoft.com/office/drawing/2014/main" id="{7C37A6A2-5E47-499F-8AEC-D856B7A9812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5" name="Line 86">
                <a:extLst>
                  <a:ext uri="{FF2B5EF4-FFF2-40B4-BE49-F238E27FC236}">
                    <a16:creationId xmlns:a16="http://schemas.microsoft.com/office/drawing/2014/main" id="{14537DB3-2083-468A-ACE0-58FA2B54156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24" name="Freeform 87">
              <a:extLst>
                <a:ext uri="{FF2B5EF4-FFF2-40B4-BE49-F238E27FC236}">
                  <a16:creationId xmlns:a16="http://schemas.microsoft.com/office/drawing/2014/main" id="{F568B0C5-8A0A-40E5-A75E-758400FFAF08}"/>
                </a:ext>
              </a:extLst>
            </p:cNvPr>
            <p:cNvSpPr>
              <a:spLocks/>
            </p:cNvSpPr>
            <p:nvPr/>
          </p:nvSpPr>
          <p:spPr bwMode="auto">
            <a:xfrm>
              <a:off x="87404" y="6802438"/>
              <a:ext cx="139700" cy="130175"/>
            </a:xfrm>
            <a:custGeom>
              <a:avLst/>
              <a:gdLst>
                <a:gd name="T0" fmla="*/ 0 w 183"/>
                <a:gd name="T1" fmla="*/ 0 h 163"/>
                <a:gd name="T2" fmla="*/ 0 w 183"/>
                <a:gd name="T3" fmla="*/ 1 h 163"/>
                <a:gd name="T4" fmla="*/ 0 w 183"/>
                <a:gd name="T5" fmla="*/ 1 h 163"/>
                <a:gd name="T6" fmla="*/ 0 w 183"/>
                <a:gd name="T7" fmla="*/ 1 h 163"/>
                <a:gd name="T8" fmla="*/ 0 w 183"/>
                <a:gd name="T9" fmla="*/ 1 h 163"/>
                <a:gd name="T10" fmla="*/ 0 w 183"/>
                <a:gd name="T11" fmla="*/ 1 h 163"/>
                <a:gd name="T12" fmla="*/ 0 w 183"/>
                <a:gd name="T13" fmla="*/ 1 h 163"/>
                <a:gd name="T14" fmla="*/ 0 w 183"/>
                <a:gd name="T15" fmla="*/ 1 h 163"/>
                <a:gd name="T16" fmla="*/ 0 w 183"/>
                <a:gd name="T17" fmla="*/ 1 h 163"/>
                <a:gd name="T18" fmla="*/ 0 w 183"/>
                <a:gd name="T19" fmla="*/ 1 h 163"/>
                <a:gd name="T20" fmla="*/ 0 w 183"/>
                <a:gd name="T21" fmla="*/ 1 h 163"/>
                <a:gd name="T22" fmla="*/ 0 w 183"/>
                <a:gd name="T23" fmla="*/ 1 h 163"/>
                <a:gd name="T24" fmla="*/ 0 w 183"/>
                <a:gd name="T25" fmla="*/ 1 h 163"/>
                <a:gd name="T26" fmla="*/ 0 w 183"/>
                <a:gd name="T27" fmla="*/ 1 h 163"/>
                <a:gd name="T28" fmla="*/ 0 w 183"/>
                <a:gd name="T29" fmla="*/ 1 h 163"/>
                <a:gd name="T30" fmla="*/ 0 w 183"/>
                <a:gd name="T31" fmla="*/ 1 h 163"/>
                <a:gd name="T32" fmla="*/ 0 w 183"/>
                <a:gd name="T33" fmla="*/ 1 h 163"/>
                <a:gd name="T34" fmla="*/ 0 w 183"/>
                <a:gd name="T35" fmla="*/ 1 h 163"/>
                <a:gd name="T36" fmla="*/ 0 w 183"/>
                <a:gd name="T37" fmla="*/ 1 h 16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83"/>
                <a:gd name="T58" fmla="*/ 0 h 163"/>
                <a:gd name="T59" fmla="*/ 183 w 183"/>
                <a:gd name="T60" fmla="*/ 163 h 16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83" h="163">
                  <a:moveTo>
                    <a:pt x="183" y="0"/>
                  </a:moveTo>
                  <a:lnTo>
                    <a:pt x="164" y="2"/>
                  </a:lnTo>
                  <a:lnTo>
                    <a:pt x="147" y="4"/>
                  </a:lnTo>
                  <a:lnTo>
                    <a:pt x="129" y="7"/>
                  </a:lnTo>
                  <a:lnTo>
                    <a:pt x="112" y="12"/>
                  </a:lnTo>
                  <a:lnTo>
                    <a:pt x="98" y="19"/>
                  </a:lnTo>
                  <a:lnTo>
                    <a:pt x="82" y="27"/>
                  </a:lnTo>
                  <a:lnTo>
                    <a:pt x="69" y="36"/>
                  </a:lnTo>
                  <a:lnTo>
                    <a:pt x="55" y="47"/>
                  </a:lnTo>
                  <a:lnTo>
                    <a:pt x="43" y="58"/>
                  </a:lnTo>
                  <a:lnTo>
                    <a:pt x="32" y="71"/>
                  </a:lnTo>
                  <a:lnTo>
                    <a:pt x="23" y="84"/>
                  </a:lnTo>
                  <a:lnTo>
                    <a:pt x="16" y="98"/>
                  </a:lnTo>
                  <a:lnTo>
                    <a:pt x="9" y="113"/>
                  </a:lnTo>
                  <a:lnTo>
                    <a:pt x="4" y="129"/>
                  </a:lnTo>
                  <a:lnTo>
                    <a:pt x="2" y="144"/>
                  </a:lnTo>
                  <a:lnTo>
                    <a:pt x="1" y="162"/>
                  </a:lnTo>
                  <a:lnTo>
                    <a:pt x="0" y="162"/>
                  </a:lnTo>
                  <a:lnTo>
                    <a:pt x="1" y="16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" name="Line 88">
              <a:extLst>
                <a:ext uri="{FF2B5EF4-FFF2-40B4-BE49-F238E27FC236}">
                  <a16:creationId xmlns:a16="http://schemas.microsoft.com/office/drawing/2014/main" id="{21DD4D09-FDAF-4E75-8D3C-813B95FB006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4404" y="6805613"/>
              <a:ext cx="20638" cy="2857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6" name="Line 89">
              <a:extLst>
                <a:ext uri="{FF2B5EF4-FFF2-40B4-BE49-F238E27FC236}">
                  <a16:creationId xmlns:a16="http://schemas.microsoft.com/office/drawing/2014/main" id="{4F723F52-28DA-408D-ABEC-ABD0D2AEC82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04879" y="6781800"/>
              <a:ext cx="31750" cy="2381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7" name="Line 90">
              <a:extLst>
                <a:ext uri="{FF2B5EF4-FFF2-40B4-BE49-F238E27FC236}">
                  <a16:creationId xmlns:a16="http://schemas.microsoft.com/office/drawing/2014/main" id="{7627AED3-9AB7-400C-8105-7E14ABD907A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4404" y="6805613"/>
              <a:ext cx="20638" cy="2857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8" name="Line 91">
              <a:extLst>
                <a:ext uri="{FF2B5EF4-FFF2-40B4-BE49-F238E27FC236}">
                  <a16:creationId xmlns:a16="http://schemas.microsoft.com/office/drawing/2014/main" id="{013EAE9A-E008-4185-AF67-4CC237AEA3B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04879" y="6781800"/>
              <a:ext cx="31750" cy="2381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29" name="Group 92">
              <a:extLst>
                <a:ext uri="{FF2B5EF4-FFF2-40B4-BE49-F238E27FC236}">
                  <a16:creationId xmlns:a16="http://schemas.microsoft.com/office/drawing/2014/main" id="{8F605171-22DF-4BD7-8AAB-A57E89F385B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9941" y="6905625"/>
              <a:ext cx="50800" cy="34925"/>
              <a:chOff x="1995" y="1046"/>
              <a:chExt cx="66" cy="44"/>
            </a:xfrm>
          </p:grpSpPr>
          <p:sp>
            <p:nvSpPr>
              <p:cNvPr id="140" name="Line 93">
                <a:extLst>
                  <a:ext uri="{FF2B5EF4-FFF2-40B4-BE49-F238E27FC236}">
                    <a16:creationId xmlns:a16="http://schemas.microsoft.com/office/drawing/2014/main" id="{895ABC04-312C-496F-B12D-1C6A6A284E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" name="Line 94">
                <a:extLst>
                  <a:ext uri="{FF2B5EF4-FFF2-40B4-BE49-F238E27FC236}">
                    <a16:creationId xmlns:a16="http://schemas.microsoft.com/office/drawing/2014/main" id="{64EB9243-4CCB-48D2-AD3A-450E6CF9A1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2" name="Line 95">
                <a:extLst>
                  <a:ext uri="{FF2B5EF4-FFF2-40B4-BE49-F238E27FC236}">
                    <a16:creationId xmlns:a16="http://schemas.microsoft.com/office/drawing/2014/main" id="{47BA668B-D50D-4934-9DD1-82128581DD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" name="Line 96">
                <a:extLst>
                  <a:ext uri="{FF2B5EF4-FFF2-40B4-BE49-F238E27FC236}">
                    <a16:creationId xmlns:a16="http://schemas.microsoft.com/office/drawing/2014/main" id="{CA16C06A-3B46-429F-9A90-9C67CCF925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48" name="Group 13">
            <a:extLst>
              <a:ext uri="{FF2B5EF4-FFF2-40B4-BE49-F238E27FC236}">
                <a16:creationId xmlns:a16="http://schemas.microsoft.com/office/drawing/2014/main" id="{D59A1938-3E63-455D-B80F-6CFB4BBD8C8C}"/>
              </a:ext>
            </a:extLst>
          </p:cNvPr>
          <p:cNvGrpSpPr>
            <a:grpSpLocks/>
          </p:cNvGrpSpPr>
          <p:nvPr/>
        </p:nvGrpSpPr>
        <p:grpSpPr bwMode="auto">
          <a:xfrm>
            <a:off x="680413" y="5046083"/>
            <a:ext cx="393700" cy="1271588"/>
            <a:chOff x="2901" y="4325"/>
            <a:chExt cx="236" cy="690"/>
          </a:xfrm>
        </p:grpSpPr>
        <p:sp>
          <p:nvSpPr>
            <p:cNvPr id="149" name="AutoShape 14">
              <a:extLst>
                <a:ext uri="{FF2B5EF4-FFF2-40B4-BE49-F238E27FC236}">
                  <a16:creationId xmlns:a16="http://schemas.microsoft.com/office/drawing/2014/main" id="{5530649C-1EF5-4EED-ACD6-7A92D499FE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1" y="4625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50" name="AutoShape 15">
              <a:extLst>
                <a:ext uri="{FF2B5EF4-FFF2-40B4-BE49-F238E27FC236}">
                  <a16:creationId xmlns:a16="http://schemas.microsoft.com/office/drawing/2014/main" id="{A396AED1-B6BD-4732-A670-6ECAF27893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1" y="4325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151" name="Group 13">
            <a:extLst>
              <a:ext uri="{FF2B5EF4-FFF2-40B4-BE49-F238E27FC236}">
                <a16:creationId xmlns:a16="http://schemas.microsoft.com/office/drawing/2014/main" id="{875C7E6D-D71A-4667-9E26-676C3832D071}"/>
              </a:ext>
            </a:extLst>
          </p:cNvPr>
          <p:cNvGrpSpPr>
            <a:grpSpLocks/>
          </p:cNvGrpSpPr>
          <p:nvPr/>
        </p:nvGrpSpPr>
        <p:grpSpPr bwMode="auto">
          <a:xfrm>
            <a:off x="1091320" y="4938832"/>
            <a:ext cx="393700" cy="1271588"/>
            <a:chOff x="2901" y="4325"/>
            <a:chExt cx="236" cy="690"/>
          </a:xfrm>
        </p:grpSpPr>
        <p:sp>
          <p:nvSpPr>
            <p:cNvPr id="152" name="AutoShape 14">
              <a:extLst>
                <a:ext uri="{FF2B5EF4-FFF2-40B4-BE49-F238E27FC236}">
                  <a16:creationId xmlns:a16="http://schemas.microsoft.com/office/drawing/2014/main" id="{EF0E3723-DFB9-450E-80DE-E0D176ED64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1" y="4625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53" name="AutoShape 15">
              <a:extLst>
                <a:ext uri="{FF2B5EF4-FFF2-40B4-BE49-F238E27FC236}">
                  <a16:creationId xmlns:a16="http://schemas.microsoft.com/office/drawing/2014/main" id="{0AF51497-3BF4-4974-B595-9686366CE9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1" y="4325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154" name="Group 44">
            <a:extLst>
              <a:ext uri="{FF2B5EF4-FFF2-40B4-BE49-F238E27FC236}">
                <a16:creationId xmlns:a16="http://schemas.microsoft.com/office/drawing/2014/main" id="{ADBBAE65-5E63-41EC-9319-7A5641E20B30}"/>
              </a:ext>
            </a:extLst>
          </p:cNvPr>
          <p:cNvGrpSpPr>
            <a:grpSpLocks/>
          </p:cNvGrpSpPr>
          <p:nvPr/>
        </p:nvGrpSpPr>
        <p:grpSpPr bwMode="auto">
          <a:xfrm>
            <a:off x="3666939" y="2770820"/>
            <a:ext cx="287338" cy="787400"/>
            <a:chOff x="1756" y="2113"/>
            <a:chExt cx="181" cy="499"/>
          </a:xfrm>
        </p:grpSpPr>
        <p:sp>
          <p:nvSpPr>
            <p:cNvPr id="155" name="Line 45">
              <a:extLst>
                <a:ext uri="{FF2B5EF4-FFF2-40B4-BE49-F238E27FC236}">
                  <a16:creationId xmlns:a16="http://schemas.microsoft.com/office/drawing/2014/main" id="{31393C10-7B93-4900-8118-43D6C23FB8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6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" name="Line 46">
              <a:extLst>
                <a:ext uri="{FF2B5EF4-FFF2-40B4-BE49-F238E27FC236}">
                  <a16:creationId xmlns:a16="http://schemas.microsoft.com/office/drawing/2014/main" id="{ECE65CC8-78FA-472D-9CA3-C2DC1110EF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9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57" name="Group 47">
              <a:extLst>
                <a:ext uri="{FF2B5EF4-FFF2-40B4-BE49-F238E27FC236}">
                  <a16:creationId xmlns:a16="http://schemas.microsoft.com/office/drawing/2014/main" id="{D5DAAC16-54BE-4174-87F1-E6DB0F9737F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56" y="2113"/>
              <a:ext cx="181" cy="333"/>
              <a:chOff x="1756" y="2113"/>
              <a:chExt cx="181" cy="333"/>
            </a:xfrm>
          </p:grpSpPr>
          <p:sp>
            <p:nvSpPr>
              <p:cNvPr id="158" name="Freeform 48">
                <a:extLst>
                  <a:ext uri="{FF2B5EF4-FFF2-40B4-BE49-F238E27FC236}">
                    <a16:creationId xmlns:a16="http://schemas.microsoft.com/office/drawing/2014/main" id="{D52E4175-A816-4F75-B590-4A32DD9D8B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6" y="2113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9" name="Freeform 49">
                <a:extLst>
                  <a:ext uri="{FF2B5EF4-FFF2-40B4-BE49-F238E27FC236}">
                    <a16:creationId xmlns:a16="http://schemas.microsoft.com/office/drawing/2014/main" id="{1F47202E-1ACE-4FCC-9CDA-2CF18C8566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1" y="2181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0" name="Freeform 50">
                <a:extLst>
                  <a:ext uri="{FF2B5EF4-FFF2-40B4-BE49-F238E27FC236}">
                    <a16:creationId xmlns:a16="http://schemas.microsoft.com/office/drawing/2014/main" id="{A2B721C6-1DE7-4701-B5A5-E287D7900079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759" y="2179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49BBDBC4-4CF5-4C64-861F-41139ADC57C3}"/>
              </a:ext>
            </a:extLst>
          </p:cNvPr>
          <p:cNvGrpSpPr/>
          <p:nvPr/>
        </p:nvGrpSpPr>
        <p:grpSpPr>
          <a:xfrm>
            <a:off x="3464463" y="3848417"/>
            <a:ext cx="180505" cy="405669"/>
            <a:chOff x="1905011" y="3102796"/>
            <a:chExt cx="180505" cy="405669"/>
          </a:xfrm>
        </p:grpSpPr>
        <p:sp>
          <p:nvSpPr>
            <p:cNvPr id="168" name="Oval 167">
              <a:extLst>
                <a:ext uri="{FF2B5EF4-FFF2-40B4-BE49-F238E27FC236}">
                  <a16:creationId xmlns:a16="http://schemas.microsoft.com/office/drawing/2014/main" id="{8F2A08F8-F457-48B8-BE32-7DB473BC7A14}"/>
                </a:ext>
              </a:extLst>
            </p:cNvPr>
            <p:cNvSpPr/>
            <p:nvPr/>
          </p:nvSpPr>
          <p:spPr bwMode="auto">
            <a:xfrm>
              <a:off x="1905011" y="3102796"/>
              <a:ext cx="180505" cy="16035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/>
            </a:p>
          </p:txBody>
        </p: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B3949594-5535-4DCE-A9CA-C1CE0770EEB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95680" y="3259231"/>
              <a:ext cx="1" cy="249234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920882C6-B6B0-4F56-BEBE-90B2677D67AC}"/>
              </a:ext>
            </a:extLst>
          </p:cNvPr>
          <p:cNvGrpSpPr/>
          <p:nvPr/>
        </p:nvGrpSpPr>
        <p:grpSpPr>
          <a:xfrm>
            <a:off x="5833276" y="5234146"/>
            <a:ext cx="656515" cy="1042768"/>
            <a:chOff x="5833276" y="5234146"/>
            <a:chExt cx="656515" cy="1042768"/>
          </a:xfrm>
        </p:grpSpPr>
        <p:sp>
          <p:nvSpPr>
            <p:cNvPr id="106" name="Freeform 32">
              <a:extLst>
                <a:ext uri="{FF2B5EF4-FFF2-40B4-BE49-F238E27FC236}">
                  <a16:creationId xmlns:a16="http://schemas.microsoft.com/office/drawing/2014/main" id="{6391654D-EFA0-4934-A014-23D32FEF7F6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10154" y="5234146"/>
              <a:ext cx="287338" cy="527050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44697D2B-E78D-437A-8E57-5F6A96B4C025}"/>
                </a:ext>
              </a:extLst>
            </p:cNvPr>
            <p:cNvSpPr/>
            <p:nvPr/>
          </p:nvSpPr>
          <p:spPr bwMode="auto">
            <a:xfrm>
              <a:off x="5833276" y="5531673"/>
              <a:ext cx="547764" cy="48363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/>
            </a:p>
          </p:txBody>
        </p:sp>
        <p:cxnSp>
          <p:nvCxnSpPr>
            <p:cNvPr id="178" name="Straight Arrow Connector 177">
              <a:extLst>
                <a:ext uri="{FF2B5EF4-FFF2-40B4-BE49-F238E27FC236}">
                  <a16:creationId xmlns:a16="http://schemas.microsoft.com/office/drawing/2014/main" id="{85136BEE-152D-4323-B8F3-B93F899589DE}"/>
                </a:ext>
              </a:extLst>
            </p:cNvPr>
            <p:cNvCxnSpPr/>
            <p:nvPr/>
          </p:nvCxnSpPr>
          <p:spPr>
            <a:xfrm>
              <a:off x="6477000" y="5292845"/>
              <a:ext cx="0" cy="536746"/>
            </a:xfrm>
            <a:prstGeom prst="straightConnector1">
              <a:avLst/>
            </a:prstGeom>
            <a:ln w="19050" cap="sq">
              <a:solidFill>
                <a:schemeClr val="tx1"/>
              </a:solidFill>
              <a:headEnd type="triangle" w="med" len="sm"/>
              <a:tailEnd type="triangle" w="med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E22FA6B7-5203-4A2F-8034-CB14CF604FFC}"/>
                </a:ext>
              </a:extLst>
            </p:cNvPr>
            <p:cNvSpPr txBox="1"/>
            <p:nvPr/>
          </p:nvSpPr>
          <p:spPr>
            <a:xfrm>
              <a:off x="5849872" y="6015304"/>
              <a:ext cx="63991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Bobber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1446</TotalTime>
  <Words>115</Words>
  <Application>Microsoft Office PowerPoint</Application>
  <PresentationFormat>Custom</PresentationFormat>
  <Paragraphs>16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Marcel Englmaier</cp:lastModifiedBy>
  <cp:revision>170</cp:revision>
  <dcterms:created xsi:type="dcterms:W3CDTF">2002-08-21T12:11:08Z</dcterms:created>
  <dcterms:modified xsi:type="dcterms:W3CDTF">2021-07-12T20:50:53Z</dcterms:modified>
  <cp:category>Shooting</cp:category>
</cp:coreProperties>
</file>