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653"/>
  </p:normalViewPr>
  <p:slideViewPr>
    <p:cSldViewPr>
      <p:cViewPr varScale="1">
        <p:scale>
          <a:sx n="125" d="100"/>
          <a:sy n="125" d="100"/>
        </p:scale>
        <p:origin x="4512" y="1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9">
            <a:extLst>
              <a:ext uri="{FF2B5EF4-FFF2-40B4-BE49-F238E27FC236}">
                <a16:creationId xmlns:a16="http://schemas.microsoft.com/office/drawing/2014/main" id="{F345996B-15F8-8246-9F5F-BFA687AAC5B6}"/>
              </a:ext>
            </a:extLst>
          </p:cNvPr>
          <p:cNvGrpSpPr>
            <a:grpSpLocks/>
          </p:cNvGrpSpPr>
          <p:nvPr/>
        </p:nvGrpSpPr>
        <p:grpSpPr bwMode="auto">
          <a:xfrm>
            <a:off x="4291996" y="4375241"/>
            <a:ext cx="287338" cy="790575"/>
            <a:chOff x="528" y="240"/>
            <a:chExt cx="181" cy="498"/>
          </a:xfrm>
        </p:grpSpPr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AA41E8A9-4C4A-E640-9341-2C458BFC1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id="{C04357EF-40FC-754E-BB46-8D1A79F09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3B7BBFF-21E6-0440-A4B5-E2E33664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9">
            <a:extLst>
              <a:ext uri="{FF2B5EF4-FFF2-40B4-BE49-F238E27FC236}">
                <a16:creationId xmlns:a16="http://schemas.microsoft.com/office/drawing/2014/main" id="{C81A2509-CA7C-3C4C-A7FE-4C7971F665E2}"/>
              </a:ext>
            </a:extLst>
          </p:cNvPr>
          <p:cNvGrpSpPr>
            <a:grpSpLocks/>
          </p:cNvGrpSpPr>
          <p:nvPr/>
        </p:nvGrpSpPr>
        <p:grpSpPr bwMode="auto">
          <a:xfrm>
            <a:off x="3867792" y="4390488"/>
            <a:ext cx="287338" cy="790575"/>
            <a:chOff x="528" y="240"/>
            <a:chExt cx="181" cy="498"/>
          </a:xfrm>
        </p:grpSpPr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DFD7BB88-998E-FA44-8965-376E0FE59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7E845090-445F-9141-B96B-867F55D6B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9579D88D-82D9-C24D-9B5B-A5530ACA2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3">
            <a:extLst>
              <a:ext uri="{FF2B5EF4-FFF2-40B4-BE49-F238E27FC236}">
                <a16:creationId xmlns:a16="http://schemas.microsoft.com/office/drawing/2014/main" id="{184C1A78-1C5B-F14A-AE09-A82927FF7B8F}"/>
              </a:ext>
            </a:extLst>
          </p:cNvPr>
          <p:cNvGrpSpPr>
            <a:grpSpLocks/>
          </p:cNvGrpSpPr>
          <p:nvPr/>
        </p:nvGrpSpPr>
        <p:grpSpPr bwMode="auto">
          <a:xfrm>
            <a:off x="4087157" y="4642253"/>
            <a:ext cx="290513" cy="787400"/>
            <a:chOff x="2244" y="2118"/>
            <a:chExt cx="181" cy="499"/>
          </a:xfrm>
        </p:grpSpPr>
        <p:sp>
          <p:nvSpPr>
            <p:cNvPr id="96" name="Line 34">
              <a:extLst>
                <a:ext uri="{FF2B5EF4-FFF2-40B4-BE49-F238E27FC236}">
                  <a16:creationId xmlns:a16="http://schemas.microsoft.com/office/drawing/2014/main" id="{8A8460DC-8B89-DC44-BD22-0216F07FB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>
              <a:extLst>
                <a:ext uri="{FF2B5EF4-FFF2-40B4-BE49-F238E27FC236}">
                  <a16:creationId xmlns:a16="http://schemas.microsoft.com/office/drawing/2014/main" id="{65D31AFE-64AC-214C-B184-09EED35B9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33B2DBF3-51C9-9647-AB7A-2F64CBB72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Freeform 301">
            <a:extLst>
              <a:ext uri="{FF2B5EF4-FFF2-40B4-BE49-F238E27FC236}">
                <a16:creationId xmlns:a16="http://schemas.microsoft.com/office/drawing/2014/main" id="{5A577326-5D68-474E-8981-F1C5682E2C75}"/>
              </a:ext>
            </a:extLst>
          </p:cNvPr>
          <p:cNvSpPr>
            <a:spLocks/>
          </p:cNvSpPr>
          <p:nvPr/>
        </p:nvSpPr>
        <p:spPr bwMode="auto">
          <a:xfrm flipH="1">
            <a:off x="3850620" y="5165817"/>
            <a:ext cx="452489" cy="139482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52636"/>
              </p:ext>
            </p:extLst>
          </p:nvPr>
        </p:nvGraphicFramePr>
        <p:xfrm>
          <a:off x="177800" y="165100"/>
          <a:ext cx="6997700" cy="280870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Watch The Bobber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2020 IPSC Alberta Provincial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Closing middle window opens both outside windows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12 rounds, 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>
            <a:off x="3105149" y="6560642"/>
            <a:ext cx="0" cy="7195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 flipV="1">
            <a:off x="3103343" y="7263272"/>
            <a:ext cx="1129070" cy="1690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A8169-C5A0-E546-9EC1-D2F42B5B2184}"/>
              </a:ext>
            </a:extLst>
          </p:cNvPr>
          <p:cNvGrpSpPr/>
          <p:nvPr/>
        </p:nvGrpSpPr>
        <p:grpSpPr>
          <a:xfrm>
            <a:off x="2800350" y="5482729"/>
            <a:ext cx="1752600" cy="1077913"/>
            <a:chOff x="2743200" y="5725610"/>
            <a:chExt cx="1752600" cy="1077913"/>
          </a:xfrm>
        </p:grpSpPr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A8DA8FAA-4D66-CF43-9041-5AA92B75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999" y="6008636"/>
              <a:ext cx="250825" cy="28088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D3955E21-3CB2-EB42-96E4-4D264F1A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783" y="6008636"/>
              <a:ext cx="250825" cy="28088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411CDA83-2BC9-4A4D-9D64-727A9A40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426" y="6000645"/>
              <a:ext cx="250825" cy="28088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82F20FF2-624E-A34B-86F9-BEFBB33EC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5725610"/>
              <a:ext cx="175260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" name="Freeform 301">
            <a:extLst>
              <a:ext uri="{FF2B5EF4-FFF2-40B4-BE49-F238E27FC236}">
                <a16:creationId xmlns:a16="http://schemas.microsoft.com/office/drawing/2014/main" id="{62E7D80B-A772-9C46-BE87-68E66A7DF07A}"/>
              </a:ext>
            </a:extLst>
          </p:cNvPr>
          <p:cNvSpPr>
            <a:spLocks/>
          </p:cNvSpPr>
          <p:nvPr/>
        </p:nvSpPr>
        <p:spPr bwMode="auto">
          <a:xfrm>
            <a:off x="3011289" y="5165818"/>
            <a:ext cx="476782" cy="1454814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29">
            <a:extLst>
              <a:ext uri="{FF2B5EF4-FFF2-40B4-BE49-F238E27FC236}">
                <a16:creationId xmlns:a16="http://schemas.microsoft.com/office/drawing/2014/main" id="{F2733723-C830-D94F-981E-9C09C048F6D5}"/>
              </a:ext>
            </a:extLst>
          </p:cNvPr>
          <p:cNvGrpSpPr>
            <a:grpSpLocks/>
          </p:cNvGrpSpPr>
          <p:nvPr/>
        </p:nvGrpSpPr>
        <p:grpSpPr bwMode="auto">
          <a:xfrm>
            <a:off x="3056913" y="4280885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3606C218-64C1-2545-9F7A-AECE2BFE9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1F36062D-9640-3040-B067-219E7AE48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DD2A670-892F-3B4D-9088-5D26B8DA6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9">
            <a:extLst>
              <a:ext uri="{FF2B5EF4-FFF2-40B4-BE49-F238E27FC236}">
                <a16:creationId xmlns:a16="http://schemas.microsoft.com/office/drawing/2014/main" id="{0E735C36-FCD2-4B4C-AAED-472430E1407D}"/>
              </a:ext>
            </a:extLst>
          </p:cNvPr>
          <p:cNvGrpSpPr>
            <a:grpSpLocks/>
          </p:cNvGrpSpPr>
          <p:nvPr/>
        </p:nvGrpSpPr>
        <p:grpSpPr bwMode="auto">
          <a:xfrm>
            <a:off x="2632709" y="4296132"/>
            <a:ext cx="287338" cy="790575"/>
            <a:chOff x="528" y="240"/>
            <a:chExt cx="181" cy="498"/>
          </a:xfrm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55AAE3F5-9D72-FB40-8EEE-9D70BEB14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5A2BBBA6-C7A2-6344-A1D4-088F49EF4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32E5FBD2-1356-B741-B032-57C99C961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33">
            <a:extLst>
              <a:ext uri="{FF2B5EF4-FFF2-40B4-BE49-F238E27FC236}">
                <a16:creationId xmlns:a16="http://schemas.microsoft.com/office/drawing/2014/main" id="{B0ABBEED-AF1A-E649-B926-39799C41F59F}"/>
              </a:ext>
            </a:extLst>
          </p:cNvPr>
          <p:cNvGrpSpPr>
            <a:grpSpLocks/>
          </p:cNvGrpSpPr>
          <p:nvPr/>
        </p:nvGrpSpPr>
        <p:grpSpPr bwMode="auto">
          <a:xfrm>
            <a:off x="2852074" y="4547897"/>
            <a:ext cx="290513" cy="787400"/>
            <a:chOff x="2244" y="2118"/>
            <a:chExt cx="181" cy="499"/>
          </a:xfrm>
        </p:grpSpPr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784F6BC-F49F-9D41-86ED-2C78BC747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E98F7108-4761-7345-AD8C-ED5DA8B43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7148EC27-957C-4442-A471-BC6D1109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164">
            <a:extLst>
              <a:ext uri="{FF2B5EF4-FFF2-40B4-BE49-F238E27FC236}">
                <a16:creationId xmlns:a16="http://schemas.microsoft.com/office/drawing/2014/main" id="{5E059AFC-B0D4-074F-BD97-8099372E818B}"/>
              </a:ext>
            </a:extLst>
          </p:cNvPr>
          <p:cNvGrpSpPr>
            <a:grpSpLocks/>
          </p:cNvGrpSpPr>
          <p:nvPr/>
        </p:nvGrpSpPr>
        <p:grpSpPr bwMode="auto">
          <a:xfrm>
            <a:off x="4800453" y="4668639"/>
            <a:ext cx="288925" cy="787400"/>
            <a:chOff x="1247" y="2496"/>
            <a:chExt cx="182" cy="496"/>
          </a:xfrm>
        </p:grpSpPr>
        <p:sp>
          <p:nvSpPr>
            <p:cNvPr id="100" name="Line 165">
              <a:extLst>
                <a:ext uri="{FF2B5EF4-FFF2-40B4-BE49-F238E27FC236}">
                  <a16:creationId xmlns:a16="http://schemas.microsoft.com/office/drawing/2014/main" id="{B2EE056C-47F7-044B-95A6-70324BE4B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6">
              <a:extLst>
                <a:ext uri="{FF2B5EF4-FFF2-40B4-BE49-F238E27FC236}">
                  <a16:creationId xmlns:a16="http://schemas.microsoft.com/office/drawing/2014/main" id="{F2A4205B-A52E-9F4B-A8D5-C9599F00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167">
              <a:extLst>
                <a:ext uri="{FF2B5EF4-FFF2-40B4-BE49-F238E27FC236}">
                  <a16:creationId xmlns:a16="http://schemas.microsoft.com/office/drawing/2014/main" id="{24840431-EA5D-0347-B6EE-AD5998781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3" name="Freeform 168">
                <a:extLst>
                  <a:ext uri="{FF2B5EF4-FFF2-40B4-BE49-F238E27FC236}">
                    <a16:creationId xmlns:a16="http://schemas.microsoft.com/office/drawing/2014/main" id="{6ED1A3C9-E3EF-C949-BF12-D181544B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9">
                <a:extLst>
                  <a:ext uri="{FF2B5EF4-FFF2-40B4-BE49-F238E27FC236}">
                    <a16:creationId xmlns:a16="http://schemas.microsoft.com/office/drawing/2014/main" id="{88ED9B79-6AE3-1C4E-8A5D-FAD9CAA19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64">
            <a:extLst>
              <a:ext uri="{FF2B5EF4-FFF2-40B4-BE49-F238E27FC236}">
                <a16:creationId xmlns:a16="http://schemas.microsoft.com/office/drawing/2014/main" id="{2ABED98F-D8BE-6A4D-8225-9B4F83798500}"/>
              </a:ext>
            </a:extLst>
          </p:cNvPr>
          <p:cNvGrpSpPr>
            <a:grpSpLocks/>
          </p:cNvGrpSpPr>
          <p:nvPr/>
        </p:nvGrpSpPr>
        <p:grpSpPr bwMode="auto">
          <a:xfrm>
            <a:off x="1994979" y="4655780"/>
            <a:ext cx="288925" cy="787400"/>
            <a:chOff x="1247" y="2496"/>
            <a:chExt cx="182" cy="496"/>
          </a:xfrm>
        </p:grpSpPr>
        <p:sp>
          <p:nvSpPr>
            <p:cNvPr id="106" name="Line 165">
              <a:extLst>
                <a:ext uri="{FF2B5EF4-FFF2-40B4-BE49-F238E27FC236}">
                  <a16:creationId xmlns:a16="http://schemas.microsoft.com/office/drawing/2014/main" id="{B3173F79-626B-3D4C-B883-41C5E5D3B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66">
              <a:extLst>
                <a:ext uri="{FF2B5EF4-FFF2-40B4-BE49-F238E27FC236}">
                  <a16:creationId xmlns:a16="http://schemas.microsoft.com/office/drawing/2014/main" id="{76CA4218-87A7-914A-A39F-E955C04E2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67">
              <a:extLst>
                <a:ext uri="{FF2B5EF4-FFF2-40B4-BE49-F238E27FC236}">
                  <a16:creationId xmlns:a16="http://schemas.microsoft.com/office/drawing/2014/main" id="{145D9A6D-FC88-A043-BEDD-B0B300A35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9" name="Freeform 168">
                <a:extLst>
                  <a:ext uri="{FF2B5EF4-FFF2-40B4-BE49-F238E27FC236}">
                    <a16:creationId xmlns:a16="http://schemas.microsoft.com/office/drawing/2014/main" id="{550FF40A-721E-1045-9628-E1184D86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9">
                <a:extLst>
                  <a:ext uri="{FF2B5EF4-FFF2-40B4-BE49-F238E27FC236}">
                    <a16:creationId xmlns:a16="http://schemas.microsoft.com/office/drawing/2014/main" id="{EE090AAB-A94D-0F43-A318-DEBFBBD78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BA26238-D172-ED4B-A297-1B8E4399F6CB}"/>
              </a:ext>
            </a:extLst>
          </p:cNvPr>
          <p:cNvCxnSpPr>
            <a:cxnSpLocks/>
          </p:cNvCxnSpPr>
          <p:nvPr/>
        </p:nvCxnSpPr>
        <p:spPr>
          <a:xfrm>
            <a:off x="4232413" y="6560642"/>
            <a:ext cx="0" cy="7195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105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2021-04-14T19:51:29Z</dcterms:modified>
  <cp:category>Shooting</cp:category>
</cp:coreProperties>
</file>