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6336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891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630315-2810-4A44-B9C8-C7FF56234DBA}"/>
              </a:ext>
            </a:extLst>
          </p:cNvPr>
          <p:cNvGrpSpPr/>
          <p:nvPr/>
        </p:nvGrpSpPr>
        <p:grpSpPr>
          <a:xfrm>
            <a:off x="-2197099" y="7054334"/>
            <a:ext cx="596899" cy="369332"/>
            <a:chOff x="-2197099" y="7054334"/>
            <a:chExt cx="596899" cy="3693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7BD0625-9D4B-4406-B936-1757B6431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97099" y="7239000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74543-A1D4-4886-A262-88F7B0A01695}"/>
                </a:ext>
              </a:extLst>
            </p:cNvPr>
            <p:cNvGrpSpPr/>
            <p:nvPr/>
          </p:nvGrpSpPr>
          <p:grpSpPr>
            <a:xfrm>
              <a:off x="-2194198" y="7054334"/>
              <a:ext cx="537183" cy="369332"/>
              <a:chOff x="-2192739" y="7337556"/>
              <a:chExt cx="537183" cy="3693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F50F7E-FF64-425E-8BDD-DF400136549B}"/>
                  </a:ext>
                </a:extLst>
              </p:cNvPr>
              <p:cNvSpPr txBox="1"/>
              <p:nvPr/>
            </p:nvSpPr>
            <p:spPr>
              <a:xfrm>
                <a:off x="-219273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046E2A-5466-4178-BC63-1573CF1610B8}"/>
                  </a:ext>
                </a:extLst>
              </p:cNvPr>
              <p:cNvSpPr txBox="1"/>
              <p:nvPr/>
            </p:nvSpPr>
            <p:spPr>
              <a:xfrm>
                <a:off x="-193589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roup 2">
            <a:extLst>
              <a:ext uri="{FF2B5EF4-FFF2-40B4-BE49-F238E27FC236}">
                <a16:creationId xmlns:a16="http://schemas.microsoft.com/office/drawing/2014/main" id="{CE9C0256-C1CC-4EA9-9C6B-D680D7E275E7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1146" name="Group 3">
              <a:extLst>
                <a:ext uri="{FF2B5EF4-FFF2-40B4-BE49-F238E27FC236}">
                  <a16:creationId xmlns:a16="http://schemas.microsoft.com/office/drawing/2014/main" id="{E204CFA0-CC40-4FB7-83B7-A64C3A929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150" name="Group 4">
                <a:extLst>
                  <a:ext uri="{FF2B5EF4-FFF2-40B4-BE49-F238E27FC236}">
                    <a16:creationId xmlns:a16="http://schemas.microsoft.com/office/drawing/2014/main" id="{00554BD9-97D0-4E60-9833-24317C0665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154" name="Line 5">
                  <a:extLst>
                    <a:ext uri="{FF2B5EF4-FFF2-40B4-BE49-F238E27FC236}">
                      <a16:creationId xmlns:a16="http://schemas.microsoft.com/office/drawing/2014/main" id="{EAB9695F-5F30-48FC-9468-4CEABBD353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5" name="Line 6">
                  <a:extLst>
                    <a:ext uri="{FF2B5EF4-FFF2-40B4-BE49-F238E27FC236}">
                      <a16:creationId xmlns:a16="http://schemas.microsoft.com/office/drawing/2014/main" id="{2F1BB599-A4CC-4578-AD00-240C99D48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56" name="Group 7">
                  <a:extLst>
                    <a:ext uri="{FF2B5EF4-FFF2-40B4-BE49-F238E27FC236}">
                      <a16:creationId xmlns:a16="http://schemas.microsoft.com/office/drawing/2014/main" id="{B8C05FDD-E45D-43B4-8A8B-1A62A3D93E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157" name="Freeform 8">
                    <a:extLst>
                      <a:ext uri="{FF2B5EF4-FFF2-40B4-BE49-F238E27FC236}">
                        <a16:creationId xmlns:a16="http://schemas.microsoft.com/office/drawing/2014/main" id="{141F143D-5494-448C-9A81-5EDB105B4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9">
                    <a:extLst>
                      <a:ext uri="{FF2B5EF4-FFF2-40B4-BE49-F238E27FC236}">
                        <a16:creationId xmlns:a16="http://schemas.microsoft.com/office/drawing/2014/main" id="{84B0D78C-44F2-4DCE-BC12-6E21E550A3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51" name="Group 10">
                <a:extLst>
                  <a:ext uri="{FF2B5EF4-FFF2-40B4-BE49-F238E27FC236}">
                    <a16:creationId xmlns:a16="http://schemas.microsoft.com/office/drawing/2014/main" id="{BBDC7750-05BF-47CF-8EF6-C561DB39CE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152" name="Freeform 11">
                  <a:extLst>
                    <a:ext uri="{FF2B5EF4-FFF2-40B4-BE49-F238E27FC236}">
                      <a16:creationId xmlns:a16="http://schemas.microsoft.com/office/drawing/2014/main" id="{5646C319-C1B9-4812-A334-582F98149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" name="Freeform 12">
                  <a:extLst>
                    <a:ext uri="{FF2B5EF4-FFF2-40B4-BE49-F238E27FC236}">
                      <a16:creationId xmlns:a16="http://schemas.microsoft.com/office/drawing/2014/main" id="{9863EB7D-C97B-4CA2-90E5-3483480E21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47" name="Group 13">
              <a:extLst>
                <a:ext uri="{FF2B5EF4-FFF2-40B4-BE49-F238E27FC236}">
                  <a16:creationId xmlns:a16="http://schemas.microsoft.com/office/drawing/2014/main" id="{C75BA16D-D29A-4E36-8E47-766925D3A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148" name="AutoShape 14">
                <a:extLst>
                  <a:ext uri="{FF2B5EF4-FFF2-40B4-BE49-F238E27FC236}">
                    <a16:creationId xmlns:a16="http://schemas.microsoft.com/office/drawing/2014/main" id="{2D90238D-EF11-4B1C-B9B2-62DA13D0E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49" name="AutoShape 15">
                <a:extLst>
                  <a:ext uri="{FF2B5EF4-FFF2-40B4-BE49-F238E27FC236}">
                    <a16:creationId xmlns:a16="http://schemas.microsoft.com/office/drawing/2014/main" id="{13154375-1A33-476A-ACB2-1BBD506CE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159" name="Rectangle 16">
            <a:extLst>
              <a:ext uri="{FF2B5EF4-FFF2-40B4-BE49-F238E27FC236}">
                <a16:creationId xmlns:a16="http://schemas.microsoft.com/office/drawing/2014/main" id="{3EEDC4A8-E36B-4B8F-B184-FC258D9A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160" name="Rectangle 17">
            <a:extLst>
              <a:ext uri="{FF2B5EF4-FFF2-40B4-BE49-F238E27FC236}">
                <a16:creationId xmlns:a16="http://schemas.microsoft.com/office/drawing/2014/main" id="{95EA7402-B5E7-4BEB-9FD5-0965F847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161" name="Group 18">
            <a:extLst>
              <a:ext uri="{FF2B5EF4-FFF2-40B4-BE49-F238E27FC236}">
                <a16:creationId xmlns:a16="http://schemas.microsoft.com/office/drawing/2014/main" id="{A84750D2-F850-492C-A260-BFA7BBEE996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162" name="Freeform 19">
              <a:extLst>
                <a:ext uri="{FF2B5EF4-FFF2-40B4-BE49-F238E27FC236}">
                  <a16:creationId xmlns:a16="http://schemas.microsoft.com/office/drawing/2014/main" id="{F995F95C-2237-4D28-9FC3-0A9E54EFC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20">
              <a:extLst>
                <a:ext uri="{FF2B5EF4-FFF2-40B4-BE49-F238E27FC236}">
                  <a16:creationId xmlns:a16="http://schemas.microsoft.com/office/drawing/2014/main" id="{FA847C7A-1776-4C78-97CE-D17703B14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4" name="Group 21">
            <a:extLst>
              <a:ext uri="{FF2B5EF4-FFF2-40B4-BE49-F238E27FC236}">
                <a16:creationId xmlns:a16="http://schemas.microsoft.com/office/drawing/2014/main" id="{C6857B26-7166-4960-8ABC-E19432B8DF90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165" name="Oval 22">
              <a:extLst>
                <a:ext uri="{FF2B5EF4-FFF2-40B4-BE49-F238E27FC236}">
                  <a16:creationId xmlns:a16="http://schemas.microsoft.com/office/drawing/2014/main" id="{F40CA946-8668-4ACB-9EBC-558560A3F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6" name="Oval 23">
              <a:extLst>
                <a:ext uri="{FF2B5EF4-FFF2-40B4-BE49-F238E27FC236}">
                  <a16:creationId xmlns:a16="http://schemas.microsoft.com/office/drawing/2014/main" id="{3086380E-B6BF-4745-A555-42F065780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7" name="Freeform 24">
              <a:extLst>
                <a:ext uri="{FF2B5EF4-FFF2-40B4-BE49-F238E27FC236}">
                  <a16:creationId xmlns:a16="http://schemas.microsoft.com/office/drawing/2014/main" id="{34AF19F8-F02A-49A6-8C93-7BF2585A8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Rectangle 25">
              <a:extLst>
                <a:ext uri="{FF2B5EF4-FFF2-40B4-BE49-F238E27FC236}">
                  <a16:creationId xmlns:a16="http://schemas.microsoft.com/office/drawing/2014/main" id="{7968B2F6-7F8C-4C46-931F-E817F72E8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9" name="Rectangle 26">
              <a:extLst>
                <a:ext uri="{FF2B5EF4-FFF2-40B4-BE49-F238E27FC236}">
                  <a16:creationId xmlns:a16="http://schemas.microsoft.com/office/drawing/2014/main" id="{8DAC6738-ACEF-4B2D-9161-54EC1517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0" name="Rectangle 27">
              <a:extLst>
                <a:ext uri="{FF2B5EF4-FFF2-40B4-BE49-F238E27FC236}">
                  <a16:creationId xmlns:a16="http://schemas.microsoft.com/office/drawing/2014/main" id="{778E9D37-EF13-4038-A02E-7F1958C92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1" name="Rectangle 28">
              <a:extLst>
                <a:ext uri="{FF2B5EF4-FFF2-40B4-BE49-F238E27FC236}">
                  <a16:creationId xmlns:a16="http://schemas.microsoft.com/office/drawing/2014/main" id="{E9E889F9-6EA2-472F-8750-026C707F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72" name="Group 29">
            <a:extLst>
              <a:ext uri="{FF2B5EF4-FFF2-40B4-BE49-F238E27FC236}">
                <a16:creationId xmlns:a16="http://schemas.microsoft.com/office/drawing/2014/main" id="{1C47511E-AEB4-4267-AB08-B04DE4C6D9C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173" name="Line 30">
              <a:extLst>
                <a:ext uri="{FF2B5EF4-FFF2-40B4-BE49-F238E27FC236}">
                  <a16:creationId xmlns:a16="http://schemas.microsoft.com/office/drawing/2014/main" id="{4A0D7B73-3CF6-43DC-A934-268D265BD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4" name="Line 31">
              <a:extLst>
                <a:ext uri="{FF2B5EF4-FFF2-40B4-BE49-F238E27FC236}">
                  <a16:creationId xmlns:a16="http://schemas.microsoft.com/office/drawing/2014/main" id="{28848DF8-C824-4825-984A-45D450DF6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Freeform 32">
              <a:extLst>
                <a:ext uri="{FF2B5EF4-FFF2-40B4-BE49-F238E27FC236}">
                  <a16:creationId xmlns:a16="http://schemas.microsoft.com/office/drawing/2014/main" id="{49B7E687-9B6D-4286-9F2C-0B0D19837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6" name="Group 33">
            <a:extLst>
              <a:ext uri="{FF2B5EF4-FFF2-40B4-BE49-F238E27FC236}">
                <a16:creationId xmlns:a16="http://schemas.microsoft.com/office/drawing/2014/main" id="{C942C59D-9B30-478A-92A4-7B4CAFFCC19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177" name="Line 34">
              <a:extLst>
                <a:ext uri="{FF2B5EF4-FFF2-40B4-BE49-F238E27FC236}">
                  <a16:creationId xmlns:a16="http://schemas.microsoft.com/office/drawing/2014/main" id="{4214871B-C8FC-4D02-BBB1-223EC34EA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Line 35">
              <a:extLst>
                <a:ext uri="{FF2B5EF4-FFF2-40B4-BE49-F238E27FC236}">
                  <a16:creationId xmlns:a16="http://schemas.microsoft.com/office/drawing/2014/main" id="{9627A3D9-6A4B-4B18-923E-F4AEE1B35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Freeform 36">
              <a:extLst>
                <a:ext uri="{FF2B5EF4-FFF2-40B4-BE49-F238E27FC236}">
                  <a16:creationId xmlns:a16="http://schemas.microsoft.com/office/drawing/2014/main" id="{1D160DA0-FB55-4051-9FA8-20BC222E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0" name="Group 37">
            <a:extLst>
              <a:ext uri="{FF2B5EF4-FFF2-40B4-BE49-F238E27FC236}">
                <a16:creationId xmlns:a16="http://schemas.microsoft.com/office/drawing/2014/main" id="{C8671162-CAEC-49B6-81C2-D13F42A2F0B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181" name="Line 38">
              <a:extLst>
                <a:ext uri="{FF2B5EF4-FFF2-40B4-BE49-F238E27FC236}">
                  <a16:creationId xmlns:a16="http://schemas.microsoft.com/office/drawing/2014/main" id="{C6F22071-8750-437A-966C-1ACCC47B8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" name="Line 39">
              <a:extLst>
                <a:ext uri="{FF2B5EF4-FFF2-40B4-BE49-F238E27FC236}">
                  <a16:creationId xmlns:a16="http://schemas.microsoft.com/office/drawing/2014/main" id="{07C9C984-D5D9-460D-940C-594C72A57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3" name="Group 40">
              <a:extLst>
                <a:ext uri="{FF2B5EF4-FFF2-40B4-BE49-F238E27FC236}">
                  <a16:creationId xmlns:a16="http://schemas.microsoft.com/office/drawing/2014/main" id="{6868CDA6-0969-44EF-ABF6-1B3FF2284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184" name="Freeform 41">
                <a:extLst>
                  <a:ext uri="{FF2B5EF4-FFF2-40B4-BE49-F238E27FC236}">
                    <a16:creationId xmlns:a16="http://schemas.microsoft.com/office/drawing/2014/main" id="{EFFD5479-7586-4357-AB8B-3F368598C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Line 42">
                <a:extLst>
                  <a:ext uri="{FF2B5EF4-FFF2-40B4-BE49-F238E27FC236}">
                    <a16:creationId xmlns:a16="http://schemas.microsoft.com/office/drawing/2014/main" id="{897720E4-6829-4DEF-BB00-8051212B3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Line 43">
                <a:extLst>
                  <a:ext uri="{FF2B5EF4-FFF2-40B4-BE49-F238E27FC236}">
                    <a16:creationId xmlns:a16="http://schemas.microsoft.com/office/drawing/2014/main" id="{622B64DD-DA84-4396-8202-303B8B0E4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7" name="Group 44">
            <a:extLst>
              <a:ext uri="{FF2B5EF4-FFF2-40B4-BE49-F238E27FC236}">
                <a16:creationId xmlns:a16="http://schemas.microsoft.com/office/drawing/2014/main" id="{5AD225EF-E078-47C0-9CCD-F3E63D5A8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188" name="Line 45">
              <a:extLst>
                <a:ext uri="{FF2B5EF4-FFF2-40B4-BE49-F238E27FC236}">
                  <a16:creationId xmlns:a16="http://schemas.microsoft.com/office/drawing/2014/main" id="{AB9D2577-A369-46E7-8678-4FF034E3C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Line 46">
              <a:extLst>
                <a:ext uri="{FF2B5EF4-FFF2-40B4-BE49-F238E27FC236}">
                  <a16:creationId xmlns:a16="http://schemas.microsoft.com/office/drawing/2014/main" id="{F583B87E-4C22-48BC-99E1-49A21152E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0" name="Group 47">
              <a:extLst>
                <a:ext uri="{FF2B5EF4-FFF2-40B4-BE49-F238E27FC236}">
                  <a16:creationId xmlns:a16="http://schemas.microsoft.com/office/drawing/2014/main" id="{955F4683-7765-4763-A797-8533C15925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91" name="Freeform 48">
                <a:extLst>
                  <a:ext uri="{FF2B5EF4-FFF2-40B4-BE49-F238E27FC236}">
                    <a16:creationId xmlns:a16="http://schemas.microsoft.com/office/drawing/2014/main" id="{B0B8C5BA-2A2B-4D62-BFA4-4DB93C82B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Freeform 49">
                <a:extLst>
                  <a:ext uri="{FF2B5EF4-FFF2-40B4-BE49-F238E27FC236}">
                    <a16:creationId xmlns:a16="http://schemas.microsoft.com/office/drawing/2014/main" id="{F47902C5-22ED-43A3-A219-31975372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Freeform 50">
                <a:extLst>
                  <a:ext uri="{FF2B5EF4-FFF2-40B4-BE49-F238E27FC236}">
                    <a16:creationId xmlns:a16="http://schemas.microsoft.com/office/drawing/2014/main" id="{4CBA2885-5808-4555-8ACA-37338B2F5C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4" name="Group 51">
            <a:extLst>
              <a:ext uri="{FF2B5EF4-FFF2-40B4-BE49-F238E27FC236}">
                <a16:creationId xmlns:a16="http://schemas.microsoft.com/office/drawing/2014/main" id="{29D26B5F-F11E-4FBF-98DE-4FC4BFEB3176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195" name="Oval 52">
              <a:extLst>
                <a:ext uri="{FF2B5EF4-FFF2-40B4-BE49-F238E27FC236}">
                  <a16:creationId xmlns:a16="http://schemas.microsoft.com/office/drawing/2014/main" id="{3FEBA513-E408-4A62-9FB3-1257023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6" name="Oval 53">
              <a:extLst>
                <a:ext uri="{FF2B5EF4-FFF2-40B4-BE49-F238E27FC236}">
                  <a16:creationId xmlns:a16="http://schemas.microsoft.com/office/drawing/2014/main" id="{20C38204-15FC-429E-8B48-D5EFAC4D4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7" name="Freeform 54">
              <a:extLst>
                <a:ext uri="{FF2B5EF4-FFF2-40B4-BE49-F238E27FC236}">
                  <a16:creationId xmlns:a16="http://schemas.microsoft.com/office/drawing/2014/main" id="{61DC20BB-34A0-4860-A53C-F95E51FB6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Rectangle 55">
              <a:extLst>
                <a:ext uri="{FF2B5EF4-FFF2-40B4-BE49-F238E27FC236}">
                  <a16:creationId xmlns:a16="http://schemas.microsoft.com/office/drawing/2014/main" id="{2EAC42F5-C965-4198-A082-BB9D8BD82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9" name="Rectangle 56">
              <a:extLst>
                <a:ext uri="{FF2B5EF4-FFF2-40B4-BE49-F238E27FC236}">
                  <a16:creationId xmlns:a16="http://schemas.microsoft.com/office/drawing/2014/main" id="{F8745093-74CE-4506-B25E-27C8E3BA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0" name="Rectangle 57">
              <a:extLst>
                <a:ext uri="{FF2B5EF4-FFF2-40B4-BE49-F238E27FC236}">
                  <a16:creationId xmlns:a16="http://schemas.microsoft.com/office/drawing/2014/main" id="{9E80FFBD-1CFB-4A97-A952-4704688AF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1" name="Rectangle 58">
              <a:extLst>
                <a:ext uri="{FF2B5EF4-FFF2-40B4-BE49-F238E27FC236}">
                  <a16:creationId xmlns:a16="http://schemas.microsoft.com/office/drawing/2014/main" id="{434A9F7A-AF10-4158-9755-D52F52CFC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02" name="Freeform 59">
            <a:extLst>
              <a:ext uri="{FF2B5EF4-FFF2-40B4-BE49-F238E27FC236}">
                <a16:creationId xmlns:a16="http://schemas.microsoft.com/office/drawing/2014/main" id="{9A76BBF1-4C07-4662-81DF-F87D1D6D7FA4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03" name="Group 60">
            <a:extLst>
              <a:ext uri="{FF2B5EF4-FFF2-40B4-BE49-F238E27FC236}">
                <a16:creationId xmlns:a16="http://schemas.microsoft.com/office/drawing/2014/main" id="{F79111A0-BCEF-42F2-A8AD-08C3E5FE583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204" name="Freeform 61">
              <a:extLst>
                <a:ext uri="{FF2B5EF4-FFF2-40B4-BE49-F238E27FC236}">
                  <a16:creationId xmlns:a16="http://schemas.microsoft.com/office/drawing/2014/main" id="{65F01F42-471C-4BF7-9449-9BF86EEDD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Freeform 62">
              <a:extLst>
                <a:ext uri="{FF2B5EF4-FFF2-40B4-BE49-F238E27FC236}">
                  <a16:creationId xmlns:a16="http://schemas.microsoft.com/office/drawing/2014/main" id="{62F0D809-EBE7-448B-9AFC-0463A0B2190D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6" name="Group 63">
              <a:extLst>
                <a:ext uri="{FF2B5EF4-FFF2-40B4-BE49-F238E27FC236}">
                  <a16:creationId xmlns:a16="http://schemas.microsoft.com/office/drawing/2014/main" id="{7A947F9D-93E1-4375-9C80-A71AB2831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207" name="Line 64">
                <a:extLst>
                  <a:ext uri="{FF2B5EF4-FFF2-40B4-BE49-F238E27FC236}">
                    <a16:creationId xmlns:a16="http://schemas.microsoft.com/office/drawing/2014/main" id="{E923EF63-01C3-4B36-B386-4EAC32BB7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65">
                <a:extLst>
                  <a:ext uri="{FF2B5EF4-FFF2-40B4-BE49-F238E27FC236}">
                    <a16:creationId xmlns:a16="http://schemas.microsoft.com/office/drawing/2014/main" id="{B99F4392-EFB4-4C0B-8D62-500321E1C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Freeform 66">
                <a:extLst>
                  <a:ext uri="{FF2B5EF4-FFF2-40B4-BE49-F238E27FC236}">
                    <a16:creationId xmlns:a16="http://schemas.microsoft.com/office/drawing/2014/main" id="{1B148C47-6888-417A-9AFA-B10379C3E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0" name="Group 67">
            <a:extLst>
              <a:ext uri="{FF2B5EF4-FFF2-40B4-BE49-F238E27FC236}">
                <a16:creationId xmlns:a16="http://schemas.microsoft.com/office/drawing/2014/main" id="{98C96E1D-7586-4CB6-88D2-7682CA03B9A7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211" name="Freeform 68">
              <a:extLst>
                <a:ext uri="{FF2B5EF4-FFF2-40B4-BE49-F238E27FC236}">
                  <a16:creationId xmlns:a16="http://schemas.microsoft.com/office/drawing/2014/main" id="{19CD7B2A-97C5-438A-A269-36E2DE14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69">
              <a:extLst>
                <a:ext uri="{FF2B5EF4-FFF2-40B4-BE49-F238E27FC236}">
                  <a16:creationId xmlns:a16="http://schemas.microsoft.com/office/drawing/2014/main" id="{DCE3E0F3-18EE-49A1-9FCA-539455ACE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Freeform 70">
              <a:extLst>
                <a:ext uri="{FF2B5EF4-FFF2-40B4-BE49-F238E27FC236}">
                  <a16:creationId xmlns:a16="http://schemas.microsoft.com/office/drawing/2014/main" id="{DAC8321D-5953-446C-98A2-99EFF562D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4" name="Freeform 71">
              <a:extLst>
                <a:ext uri="{FF2B5EF4-FFF2-40B4-BE49-F238E27FC236}">
                  <a16:creationId xmlns:a16="http://schemas.microsoft.com/office/drawing/2014/main" id="{DD5E0CD2-6BFE-4D39-870C-6431116F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72">
              <a:extLst>
                <a:ext uri="{FF2B5EF4-FFF2-40B4-BE49-F238E27FC236}">
                  <a16:creationId xmlns:a16="http://schemas.microsoft.com/office/drawing/2014/main" id="{F22D7928-69E0-49C7-BCF7-184F52EB2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Freeform 73">
              <a:extLst>
                <a:ext uri="{FF2B5EF4-FFF2-40B4-BE49-F238E27FC236}">
                  <a16:creationId xmlns:a16="http://schemas.microsoft.com/office/drawing/2014/main" id="{3C5CDAD9-8A95-4F01-A5F1-29EC4348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7" name="Rectangle 74">
              <a:extLst>
                <a:ext uri="{FF2B5EF4-FFF2-40B4-BE49-F238E27FC236}">
                  <a16:creationId xmlns:a16="http://schemas.microsoft.com/office/drawing/2014/main" id="{ADD0273F-ED07-43B3-9FA5-8165DFEF2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" name="Rectangle 75">
              <a:extLst>
                <a:ext uri="{FF2B5EF4-FFF2-40B4-BE49-F238E27FC236}">
                  <a16:creationId xmlns:a16="http://schemas.microsoft.com/office/drawing/2014/main" id="{416811EC-AF17-422E-A3E0-D96BB4027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9" name="Rectangle 76">
              <a:extLst>
                <a:ext uri="{FF2B5EF4-FFF2-40B4-BE49-F238E27FC236}">
                  <a16:creationId xmlns:a16="http://schemas.microsoft.com/office/drawing/2014/main" id="{B3398828-108E-4E3F-9D40-A556D2D07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0" name="Freeform 77">
              <a:extLst>
                <a:ext uri="{FF2B5EF4-FFF2-40B4-BE49-F238E27FC236}">
                  <a16:creationId xmlns:a16="http://schemas.microsoft.com/office/drawing/2014/main" id="{AC89FF56-E02C-4B1F-83B3-D40CCB752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" name="Freeform 78">
              <a:extLst>
                <a:ext uri="{FF2B5EF4-FFF2-40B4-BE49-F238E27FC236}">
                  <a16:creationId xmlns:a16="http://schemas.microsoft.com/office/drawing/2014/main" id="{958DC2FD-8CE3-479D-8931-6989AC745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2" name="Rectangle 79">
              <a:extLst>
                <a:ext uri="{FF2B5EF4-FFF2-40B4-BE49-F238E27FC236}">
                  <a16:creationId xmlns:a16="http://schemas.microsoft.com/office/drawing/2014/main" id="{852F3709-9C14-429C-84A3-D0439119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3" name="Freeform 80">
              <a:extLst>
                <a:ext uri="{FF2B5EF4-FFF2-40B4-BE49-F238E27FC236}">
                  <a16:creationId xmlns:a16="http://schemas.microsoft.com/office/drawing/2014/main" id="{23FF6DF3-DDFF-4A7E-9699-4B9C693BC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4" name="Group 81">
              <a:extLst>
                <a:ext uri="{FF2B5EF4-FFF2-40B4-BE49-F238E27FC236}">
                  <a16:creationId xmlns:a16="http://schemas.microsoft.com/office/drawing/2014/main" id="{FE09CE6C-A5B5-404A-BBF8-E0198DA47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48" name="Line 82">
                <a:extLst>
                  <a:ext uri="{FF2B5EF4-FFF2-40B4-BE49-F238E27FC236}">
                    <a16:creationId xmlns:a16="http://schemas.microsoft.com/office/drawing/2014/main" id="{8605919C-FAFA-4AE3-B619-E99B8CB4A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83">
                <a:extLst>
                  <a:ext uri="{FF2B5EF4-FFF2-40B4-BE49-F238E27FC236}">
                    <a16:creationId xmlns:a16="http://schemas.microsoft.com/office/drawing/2014/main" id="{03B43561-CE06-4C77-B59E-F29922595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5" name="Group 84">
              <a:extLst>
                <a:ext uri="{FF2B5EF4-FFF2-40B4-BE49-F238E27FC236}">
                  <a16:creationId xmlns:a16="http://schemas.microsoft.com/office/drawing/2014/main" id="{48B15998-3636-4632-8907-A173B726B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46" name="Line 85">
                <a:extLst>
                  <a:ext uri="{FF2B5EF4-FFF2-40B4-BE49-F238E27FC236}">
                    <a16:creationId xmlns:a16="http://schemas.microsoft.com/office/drawing/2014/main" id="{66F2D252-70A1-4201-94CA-78D8C68E2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86">
                <a:extLst>
                  <a:ext uri="{FF2B5EF4-FFF2-40B4-BE49-F238E27FC236}">
                    <a16:creationId xmlns:a16="http://schemas.microsoft.com/office/drawing/2014/main" id="{9F24A4BF-8FC0-4CAE-A469-5FEB8C0CC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6" name="Freeform 87">
              <a:extLst>
                <a:ext uri="{FF2B5EF4-FFF2-40B4-BE49-F238E27FC236}">
                  <a16:creationId xmlns:a16="http://schemas.microsoft.com/office/drawing/2014/main" id="{D11FDF3C-77EA-498F-A582-0E90899F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Line 88">
              <a:extLst>
                <a:ext uri="{FF2B5EF4-FFF2-40B4-BE49-F238E27FC236}">
                  <a16:creationId xmlns:a16="http://schemas.microsoft.com/office/drawing/2014/main" id="{8F3F5051-A63A-40F6-87F4-DD873E619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" name="Line 89">
              <a:extLst>
                <a:ext uri="{FF2B5EF4-FFF2-40B4-BE49-F238E27FC236}">
                  <a16:creationId xmlns:a16="http://schemas.microsoft.com/office/drawing/2014/main" id="{EE41868C-E231-4AB8-8384-38FB8A904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Line 90">
              <a:extLst>
                <a:ext uri="{FF2B5EF4-FFF2-40B4-BE49-F238E27FC236}">
                  <a16:creationId xmlns:a16="http://schemas.microsoft.com/office/drawing/2014/main" id="{F85F636D-249C-43A2-A008-50F70FDEA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Line 91">
              <a:extLst>
                <a:ext uri="{FF2B5EF4-FFF2-40B4-BE49-F238E27FC236}">
                  <a16:creationId xmlns:a16="http://schemas.microsoft.com/office/drawing/2014/main" id="{7C1B93EC-E5FD-4B67-ABF2-809C7BA6D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" name="Group 92">
              <a:extLst>
                <a:ext uri="{FF2B5EF4-FFF2-40B4-BE49-F238E27FC236}">
                  <a16:creationId xmlns:a16="http://schemas.microsoft.com/office/drawing/2014/main" id="{4A1C6BD4-0692-450F-B082-6FA017276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42" name="Line 93">
                <a:extLst>
                  <a:ext uri="{FF2B5EF4-FFF2-40B4-BE49-F238E27FC236}">
                    <a16:creationId xmlns:a16="http://schemas.microsoft.com/office/drawing/2014/main" id="{F9B50374-87B3-45D9-888A-53C6B5E42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94">
                <a:extLst>
                  <a:ext uri="{FF2B5EF4-FFF2-40B4-BE49-F238E27FC236}">
                    <a16:creationId xmlns:a16="http://schemas.microsoft.com/office/drawing/2014/main" id="{EBDA9EFA-0019-4538-9EFC-DBDF2D180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95">
                <a:extLst>
                  <a:ext uri="{FF2B5EF4-FFF2-40B4-BE49-F238E27FC236}">
                    <a16:creationId xmlns:a16="http://schemas.microsoft.com/office/drawing/2014/main" id="{20CD743B-F5E1-4020-A91F-0CF3C32D8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96">
                <a:extLst>
                  <a:ext uri="{FF2B5EF4-FFF2-40B4-BE49-F238E27FC236}">
                    <a16:creationId xmlns:a16="http://schemas.microsoft.com/office/drawing/2014/main" id="{A8D3A864-AE4F-46C3-B280-FAA0D6877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" name="Rectangle 97">
              <a:extLst>
                <a:ext uri="{FF2B5EF4-FFF2-40B4-BE49-F238E27FC236}">
                  <a16:creationId xmlns:a16="http://schemas.microsoft.com/office/drawing/2014/main" id="{38B45064-D982-4CF8-AACD-D74CB0FB9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33" name="Group 98">
              <a:extLst>
                <a:ext uri="{FF2B5EF4-FFF2-40B4-BE49-F238E27FC236}">
                  <a16:creationId xmlns:a16="http://schemas.microsoft.com/office/drawing/2014/main" id="{76E53DC5-E7EF-4B04-8EC8-B778E460F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34" name="Group 99">
                <a:extLst>
                  <a:ext uri="{FF2B5EF4-FFF2-40B4-BE49-F238E27FC236}">
                    <a16:creationId xmlns:a16="http://schemas.microsoft.com/office/drawing/2014/main" id="{B50B4449-E52C-4F53-807D-ACF91CE22C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40" name="Freeform 100">
                  <a:extLst>
                    <a:ext uri="{FF2B5EF4-FFF2-40B4-BE49-F238E27FC236}">
                      <a16:creationId xmlns:a16="http://schemas.microsoft.com/office/drawing/2014/main" id="{227B88E9-7163-480A-BC0B-9CFBA2F65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1" name="Freeform 101">
                  <a:extLst>
                    <a:ext uri="{FF2B5EF4-FFF2-40B4-BE49-F238E27FC236}">
                      <a16:creationId xmlns:a16="http://schemas.microsoft.com/office/drawing/2014/main" id="{0E04E5D4-A0DB-4734-AEC4-81E0CAAE3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5" name="Group 102">
                <a:extLst>
                  <a:ext uri="{FF2B5EF4-FFF2-40B4-BE49-F238E27FC236}">
                    <a16:creationId xmlns:a16="http://schemas.microsoft.com/office/drawing/2014/main" id="{6CFB6BC0-7FDD-4C2B-8F0E-C9A6F7C790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36" name="Freeform 103">
                  <a:extLst>
                    <a:ext uri="{FF2B5EF4-FFF2-40B4-BE49-F238E27FC236}">
                      <a16:creationId xmlns:a16="http://schemas.microsoft.com/office/drawing/2014/main" id="{81D09112-18B7-4AD6-B3A4-457ED99DE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Freeform 104">
                  <a:extLst>
                    <a:ext uri="{FF2B5EF4-FFF2-40B4-BE49-F238E27FC236}">
                      <a16:creationId xmlns:a16="http://schemas.microsoft.com/office/drawing/2014/main" id="{6C21DC0A-7D59-45E6-B51F-D6B6EA371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" name="Freeform 105">
                  <a:extLst>
                    <a:ext uri="{FF2B5EF4-FFF2-40B4-BE49-F238E27FC236}">
                      <a16:creationId xmlns:a16="http://schemas.microsoft.com/office/drawing/2014/main" id="{0F023C76-20AF-4BC7-83B5-A959E62992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9" name="Freeform 106">
                  <a:extLst>
                    <a:ext uri="{FF2B5EF4-FFF2-40B4-BE49-F238E27FC236}">
                      <a16:creationId xmlns:a16="http://schemas.microsoft.com/office/drawing/2014/main" id="{0ED5892C-7BC3-44C5-952B-D22BF1496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50" name="Group 107">
            <a:extLst>
              <a:ext uri="{FF2B5EF4-FFF2-40B4-BE49-F238E27FC236}">
                <a16:creationId xmlns:a16="http://schemas.microsoft.com/office/drawing/2014/main" id="{7279A6F4-4652-42F6-B508-9C37B1698F3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251" name="Freeform 108">
              <a:extLst>
                <a:ext uri="{FF2B5EF4-FFF2-40B4-BE49-F238E27FC236}">
                  <a16:creationId xmlns:a16="http://schemas.microsoft.com/office/drawing/2014/main" id="{1DC3B690-940F-46D3-9BCF-4925C8B472FB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109">
              <a:extLst>
                <a:ext uri="{FF2B5EF4-FFF2-40B4-BE49-F238E27FC236}">
                  <a16:creationId xmlns:a16="http://schemas.microsoft.com/office/drawing/2014/main" id="{C75B0791-D5BB-4F0B-B6CB-C8E984FD5482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3" name="Group 110">
            <a:extLst>
              <a:ext uri="{FF2B5EF4-FFF2-40B4-BE49-F238E27FC236}">
                <a16:creationId xmlns:a16="http://schemas.microsoft.com/office/drawing/2014/main" id="{1DE846E0-DD7D-41B2-996E-E58D16B06B7E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254" name="Freeform 111">
              <a:extLst>
                <a:ext uri="{FF2B5EF4-FFF2-40B4-BE49-F238E27FC236}">
                  <a16:creationId xmlns:a16="http://schemas.microsoft.com/office/drawing/2014/main" id="{414719E2-8992-4BCB-8926-620A3D7A7D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112">
              <a:extLst>
                <a:ext uri="{FF2B5EF4-FFF2-40B4-BE49-F238E27FC236}">
                  <a16:creationId xmlns:a16="http://schemas.microsoft.com/office/drawing/2014/main" id="{82DF022E-5F1D-4FD9-B0BA-9D72201C7D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6" name="Text Box 113">
            <a:extLst>
              <a:ext uri="{FF2B5EF4-FFF2-40B4-BE49-F238E27FC236}">
                <a16:creationId xmlns:a16="http://schemas.microsoft.com/office/drawing/2014/main" id="{E58F83B4-860F-4FB5-B320-6B743A34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257" name="Freeform 114">
            <a:extLst>
              <a:ext uri="{FF2B5EF4-FFF2-40B4-BE49-F238E27FC236}">
                <a16:creationId xmlns:a16="http://schemas.microsoft.com/office/drawing/2014/main" id="{24EADDE1-EF8D-4975-908A-309A798FA19E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8" name="Freeform 115">
            <a:extLst>
              <a:ext uri="{FF2B5EF4-FFF2-40B4-BE49-F238E27FC236}">
                <a16:creationId xmlns:a16="http://schemas.microsoft.com/office/drawing/2014/main" id="{2CBF48E4-0C51-44A5-96FE-5D3FC9DA58DB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" name="Line 116">
            <a:extLst>
              <a:ext uri="{FF2B5EF4-FFF2-40B4-BE49-F238E27FC236}">
                <a16:creationId xmlns:a16="http://schemas.microsoft.com/office/drawing/2014/main" id="{CDF3914F-11B6-46FE-824C-70F42AA1A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" name="Line 117">
            <a:extLst>
              <a:ext uri="{FF2B5EF4-FFF2-40B4-BE49-F238E27FC236}">
                <a16:creationId xmlns:a16="http://schemas.microsoft.com/office/drawing/2014/main" id="{B588AF85-00B2-4824-BFE2-182A4123B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" name="Freeform 118">
            <a:extLst>
              <a:ext uri="{FF2B5EF4-FFF2-40B4-BE49-F238E27FC236}">
                <a16:creationId xmlns:a16="http://schemas.microsoft.com/office/drawing/2014/main" id="{22E716AF-EF88-4234-B0DB-6B327A0EE8A4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2" name="Freeform 119">
            <a:extLst>
              <a:ext uri="{FF2B5EF4-FFF2-40B4-BE49-F238E27FC236}">
                <a16:creationId xmlns:a16="http://schemas.microsoft.com/office/drawing/2014/main" id="{C2C9370A-3894-4530-9393-7B8115E3A77C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3" name="Line 120">
            <a:extLst>
              <a:ext uri="{FF2B5EF4-FFF2-40B4-BE49-F238E27FC236}">
                <a16:creationId xmlns:a16="http://schemas.microsoft.com/office/drawing/2014/main" id="{6C5E9E26-8965-4237-9A53-5FA4113C0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4" name="Line 121">
            <a:extLst>
              <a:ext uri="{FF2B5EF4-FFF2-40B4-BE49-F238E27FC236}">
                <a16:creationId xmlns:a16="http://schemas.microsoft.com/office/drawing/2014/main" id="{75C916F5-51A9-46D8-AA38-E257E2E9D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5" name="Freeform 122">
            <a:extLst>
              <a:ext uri="{FF2B5EF4-FFF2-40B4-BE49-F238E27FC236}">
                <a16:creationId xmlns:a16="http://schemas.microsoft.com/office/drawing/2014/main" id="{DCAD99B8-D47B-4021-A5F2-67FC2FFC0E0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6" name="Freeform 123">
            <a:extLst>
              <a:ext uri="{FF2B5EF4-FFF2-40B4-BE49-F238E27FC236}">
                <a16:creationId xmlns:a16="http://schemas.microsoft.com/office/drawing/2014/main" id="{6C159883-2627-4BC7-AB1C-9CE3BA7613DF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7" name="Line 124">
            <a:extLst>
              <a:ext uri="{FF2B5EF4-FFF2-40B4-BE49-F238E27FC236}">
                <a16:creationId xmlns:a16="http://schemas.microsoft.com/office/drawing/2014/main" id="{A8208418-015B-4853-A9F3-D584C4E818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" name="Line 125">
            <a:extLst>
              <a:ext uri="{FF2B5EF4-FFF2-40B4-BE49-F238E27FC236}">
                <a16:creationId xmlns:a16="http://schemas.microsoft.com/office/drawing/2014/main" id="{109914B2-B81D-468C-B7D4-6081C244BB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" name="Rectangle 126">
            <a:extLst>
              <a:ext uri="{FF2B5EF4-FFF2-40B4-BE49-F238E27FC236}">
                <a16:creationId xmlns:a16="http://schemas.microsoft.com/office/drawing/2014/main" id="{7F8262B8-ACE6-4C8E-ACF8-6B48557E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70" name="Rectangle 127">
            <a:extLst>
              <a:ext uri="{FF2B5EF4-FFF2-40B4-BE49-F238E27FC236}">
                <a16:creationId xmlns:a16="http://schemas.microsoft.com/office/drawing/2014/main" id="{FD020DC4-B9BB-4C76-8775-52622319F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71" name="Line 128">
            <a:extLst>
              <a:ext uri="{FF2B5EF4-FFF2-40B4-BE49-F238E27FC236}">
                <a16:creationId xmlns:a16="http://schemas.microsoft.com/office/drawing/2014/main" id="{F5E66D68-8251-48DA-A8A3-25C7D852F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2" name="Line 129">
            <a:extLst>
              <a:ext uri="{FF2B5EF4-FFF2-40B4-BE49-F238E27FC236}">
                <a16:creationId xmlns:a16="http://schemas.microsoft.com/office/drawing/2014/main" id="{C597D67C-BBEE-41C5-8909-F7071B7C4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3" name="Line 130">
            <a:extLst>
              <a:ext uri="{FF2B5EF4-FFF2-40B4-BE49-F238E27FC236}">
                <a16:creationId xmlns:a16="http://schemas.microsoft.com/office/drawing/2014/main" id="{F628B5A7-40AE-44C6-A4B1-CB9046A72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4" name="Line 131">
            <a:extLst>
              <a:ext uri="{FF2B5EF4-FFF2-40B4-BE49-F238E27FC236}">
                <a16:creationId xmlns:a16="http://schemas.microsoft.com/office/drawing/2014/main" id="{D6C163CD-C203-4D2D-81AD-C8097244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5" name="Line 132">
            <a:extLst>
              <a:ext uri="{FF2B5EF4-FFF2-40B4-BE49-F238E27FC236}">
                <a16:creationId xmlns:a16="http://schemas.microsoft.com/office/drawing/2014/main" id="{B98AC168-26CF-496B-A09D-57FF3EB21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6" name="Freeform 133">
            <a:extLst>
              <a:ext uri="{FF2B5EF4-FFF2-40B4-BE49-F238E27FC236}">
                <a16:creationId xmlns:a16="http://schemas.microsoft.com/office/drawing/2014/main" id="{E8F9B53D-5DD7-4E47-9D27-6726EF406615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7" name="Freeform 134">
            <a:extLst>
              <a:ext uri="{FF2B5EF4-FFF2-40B4-BE49-F238E27FC236}">
                <a16:creationId xmlns:a16="http://schemas.microsoft.com/office/drawing/2014/main" id="{C6674A31-D662-4302-B1DD-C78908E39A2A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" name="Freeform 135">
            <a:extLst>
              <a:ext uri="{FF2B5EF4-FFF2-40B4-BE49-F238E27FC236}">
                <a16:creationId xmlns:a16="http://schemas.microsoft.com/office/drawing/2014/main" id="{D45FB00D-CF96-4A69-AE7E-247A99E60565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9" name="Group 136">
            <a:extLst>
              <a:ext uri="{FF2B5EF4-FFF2-40B4-BE49-F238E27FC236}">
                <a16:creationId xmlns:a16="http://schemas.microsoft.com/office/drawing/2014/main" id="{38EDC66A-842D-4145-B614-F3C314E7147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280" name="Group 137">
              <a:extLst>
                <a:ext uri="{FF2B5EF4-FFF2-40B4-BE49-F238E27FC236}">
                  <a16:creationId xmlns:a16="http://schemas.microsoft.com/office/drawing/2014/main" id="{09B42A6F-8F50-4BBC-BE4B-152E775CF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282" name="Freeform 138">
                <a:extLst>
                  <a:ext uri="{FF2B5EF4-FFF2-40B4-BE49-F238E27FC236}">
                    <a16:creationId xmlns:a16="http://schemas.microsoft.com/office/drawing/2014/main" id="{729E246D-8BE7-41E1-A5BC-9078FBA19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Freeform 139">
                <a:extLst>
                  <a:ext uri="{FF2B5EF4-FFF2-40B4-BE49-F238E27FC236}">
                    <a16:creationId xmlns:a16="http://schemas.microsoft.com/office/drawing/2014/main" id="{C0AEA655-3944-4236-AAFB-AAB3D2DAD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Freeform 140">
                <a:extLst>
                  <a:ext uri="{FF2B5EF4-FFF2-40B4-BE49-F238E27FC236}">
                    <a16:creationId xmlns:a16="http://schemas.microsoft.com/office/drawing/2014/main" id="{EEBF7ECA-34A4-44B8-A160-7880D67F3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1" name="Rectangle 141">
              <a:extLst>
                <a:ext uri="{FF2B5EF4-FFF2-40B4-BE49-F238E27FC236}">
                  <a16:creationId xmlns:a16="http://schemas.microsoft.com/office/drawing/2014/main" id="{798F93EE-855E-4B60-A82B-D57BEAA19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5" name="Group 142">
            <a:extLst>
              <a:ext uri="{FF2B5EF4-FFF2-40B4-BE49-F238E27FC236}">
                <a16:creationId xmlns:a16="http://schemas.microsoft.com/office/drawing/2014/main" id="{208EADB0-B5A1-4633-B975-FE7C67B6A5D9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286" name="Freeform 143">
              <a:extLst>
                <a:ext uri="{FF2B5EF4-FFF2-40B4-BE49-F238E27FC236}">
                  <a16:creationId xmlns:a16="http://schemas.microsoft.com/office/drawing/2014/main" id="{390E2A2E-B8F5-4CD3-B0B3-CFFFF2628626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87" name="Freeform 144">
              <a:extLst>
                <a:ext uri="{FF2B5EF4-FFF2-40B4-BE49-F238E27FC236}">
                  <a16:creationId xmlns:a16="http://schemas.microsoft.com/office/drawing/2014/main" id="{1AA6B7B5-5637-4FE0-9E30-81B47B7E0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88" name="Group 145">
            <a:extLst>
              <a:ext uri="{FF2B5EF4-FFF2-40B4-BE49-F238E27FC236}">
                <a16:creationId xmlns:a16="http://schemas.microsoft.com/office/drawing/2014/main" id="{362ECDF7-469B-434E-81D4-805700A8272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289" name="Group 146">
              <a:extLst>
                <a:ext uri="{FF2B5EF4-FFF2-40B4-BE49-F238E27FC236}">
                  <a16:creationId xmlns:a16="http://schemas.microsoft.com/office/drawing/2014/main" id="{4717A9AD-3426-408A-9F75-CD1BC3A0D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294" name="Freeform 147">
                <a:extLst>
                  <a:ext uri="{FF2B5EF4-FFF2-40B4-BE49-F238E27FC236}">
                    <a16:creationId xmlns:a16="http://schemas.microsoft.com/office/drawing/2014/main" id="{8C80CBD3-449A-4F5A-A7C8-3ECAC2A1EC8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Freeform 148">
                <a:extLst>
                  <a:ext uri="{FF2B5EF4-FFF2-40B4-BE49-F238E27FC236}">
                    <a16:creationId xmlns:a16="http://schemas.microsoft.com/office/drawing/2014/main" id="{4169DEFF-2E4E-40B2-86C5-6CB65B484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0" name="Group 149">
              <a:extLst>
                <a:ext uri="{FF2B5EF4-FFF2-40B4-BE49-F238E27FC236}">
                  <a16:creationId xmlns:a16="http://schemas.microsoft.com/office/drawing/2014/main" id="{356AB8D4-9F74-4B80-9176-26E3C4256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291" name="Freeform 150">
                <a:extLst>
                  <a:ext uri="{FF2B5EF4-FFF2-40B4-BE49-F238E27FC236}">
                    <a16:creationId xmlns:a16="http://schemas.microsoft.com/office/drawing/2014/main" id="{A9DB4FFC-E832-4507-816B-2FC0939DA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" name="Freeform 151">
                <a:extLst>
                  <a:ext uri="{FF2B5EF4-FFF2-40B4-BE49-F238E27FC236}">
                    <a16:creationId xmlns:a16="http://schemas.microsoft.com/office/drawing/2014/main" id="{8A0F00F5-2496-4733-AB87-91AA60A27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3" name="Freeform 152">
                <a:extLst>
                  <a:ext uri="{FF2B5EF4-FFF2-40B4-BE49-F238E27FC236}">
                    <a16:creationId xmlns:a16="http://schemas.microsoft.com/office/drawing/2014/main" id="{91281549-9318-4218-A915-019C77EA8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96" name="Group 153">
            <a:extLst>
              <a:ext uri="{FF2B5EF4-FFF2-40B4-BE49-F238E27FC236}">
                <a16:creationId xmlns:a16="http://schemas.microsoft.com/office/drawing/2014/main" id="{16490B34-62C0-4D80-A802-67107E25A4F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297" name="Group 154">
              <a:extLst>
                <a:ext uri="{FF2B5EF4-FFF2-40B4-BE49-F238E27FC236}">
                  <a16:creationId xmlns:a16="http://schemas.microsoft.com/office/drawing/2014/main" id="{FB138838-8FCA-4DE0-AFE5-A1F185AA056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305" name="Freeform 155">
                <a:extLst>
                  <a:ext uri="{FF2B5EF4-FFF2-40B4-BE49-F238E27FC236}">
                    <a16:creationId xmlns:a16="http://schemas.microsoft.com/office/drawing/2014/main" id="{05A510FE-985D-4069-88BD-EB00FDB16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Freeform 156">
                <a:extLst>
                  <a:ext uri="{FF2B5EF4-FFF2-40B4-BE49-F238E27FC236}">
                    <a16:creationId xmlns:a16="http://schemas.microsoft.com/office/drawing/2014/main" id="{E858272F-2F2C-4050-8F8C-7CA6F7D4D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8" name="Group 157">
              <a:extLst>
                <a:ext uri="{FF2B5EF4-FFF2-40B4-BE49-F238E27FC236}">
                  <a16:creationId xmlns:a16="http://schemas.microsoft.com/office/drawing/2014/main" id="{308F2F91-D0F3-43AC-98A0-26F70758BB88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303" name="Freeform 158">
                <a:extLst>
                  <a:ext uri="{FF2B5EF4-FFF2-40B4-BE49-F238E27FC236}">
                    <a16:creationId xmlns:a16="http://schemas.microsoft.com/office/drawing/2014/main" id="{14025880-C54E-46ED-A62F-BD13EBC65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Freeform 159">
                <a:extLst>
                  <a:ext uri="{FF2B5EF4-FFF2-40B4-BE49-F238E27FC236}">
                    <a16:creationId xmlns:a16="http://schemas.microsoft.com/office/drawing/2014/main" id="{A27CE5AE-903D-464D-BD9F-C97202C22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9" name="Group 160">
              <a:extLst>
                <a:ext uri="{FF2B5EF4-FFF2-40B4-BE49-F238E27FC236}">
                  <a16:creationId xmlns:a16="http://schemas.microsoft.com/office/drawing/2014/main" id="{34F9498D-1C6A-462A-91C7-3E4ACA1A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300" name="Freeform 161">
                <a:extLst>
                  <a:ext uri="{FF2B5EF4-FFF2-40B4-BE49-F238E27FC236}">
                    <a16:creationId xmlns:a16="http://schemas.microsoft.com/office/drawing/2014/main" id="{F3762593-1F96-490D-84D5-C11944EF4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Freeform 162">
                <a:extLst>
                  <a:ext uri="{FF2B5EF4-FFF2-40B4-BE49-F238E27FC236}">
                    <a16:creationId xmlns:a16="http://schemas.microsoft.com/office/drawing/2014/main" id="{35FC34F8-A2E5-4539-91B1-1325B6E16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Freeform 163">
                <a:extLst>
                  <a:ext uri="{FF2B5EF4-FFF2-40B4-BE49-F238E27FC236}">
                    <a16:creationId xmlns:a16="http://schemas.microsoft.com/office/drawing/2014/main" id="{5EED4E24-BEC2-4439-A5A6-EB590EA00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7" name="Group 164">
            <a:extLst>
              <a:ext uri="{FF2B5EF4-FFF2-40B4-BE49-F238E27FC236}">
                <a16:creationId xmlns:a16="http://schemas.microsoft.com/office/drawing/2014/main" id="{EF813687-BE0C-412B-A7E0-542D8A26649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308" name="Line 165">
              <a:extLst>
                <a:ext uri="{FF2B5EF4-FFF2-40B4-BE49-F238E27FC236}">
                  <a16:creationId xmlns:a16="http://schemas.microsoft.com/office/drawing/2014/main" id="{4C6E8D1E-985B-4519-AF6B-1AC807276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166">
              <a:extLst>
                <a:ext uri="{FF2B5EF4-FFF2-40B4-BE49-F238E27FC236}">
                  <a16:creationId xmlns:a16="http://schemas.microsoft.com/office/drawing/2014/main" id="{9D98D95B-9E3A-427C-9704-AA8D47DDB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167">
              <a:extLst>
                <a:ext uri="{FF2B5EF4-FFF2-40B4-BE49-F238E27FC236}">
                  <a16:creationId xmlns:a16="http://schemas.microsoft.com/office/drawing/2014/main" id="{34B19E79-4BC4-402B-BA73-76E39AB78B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11" name="Freeform 168">
                <a:extLst>
                  <a:ext uri="{FF2B5EF4-FFF2-40B4-BE49-F238E27FC236}">
                    <a16:creationId xmlns:a16="http://schemas.microsoft.com/office/drawing/2014/main" id="{D6C8FB8A-350D-411B-9789-A818AE457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169">
                <a:extLst>
                  <a:ext uri="{FF2B5EF4-FFF2-40B4-BE49-F238E27FC236}">
                    <a16:creationId xmlns:a16="http://schemas.microsoft.com/office/drawing/2014/main" id="{FBAF93CE-CD49-4825-B272-1CC06FCCC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170">
            <a:extLst>
              <a:ext uri="{FF2B5EF4-FFF2-40B4-BE49-F238E27FC236}">
                <a16:creationId xmlns:a16="http://schemas.microsoft.com/office/drawing/2014/main" id="{97AD1635-887A-4256-BC66-058DE176BEB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314" name="Line 171">
              <a:extLst>
                <a:ext uri="{FF2B5EF4-FFF2-40B4-BE49-F238E27FC236}">
                  <a16:creationId xmlns:a16="http://schemas.microsoft.com/office/drawing/2014/main" id="{13EFD0DE-CA8E-46C9-91AD-84340EBDF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172">
              <a:extLst>
                <a:ext uri="{FF2B5EF4-FFF2-40B4-BE49-F238E27FC236}">
                  <a16:creationId xmlns:a16="http://schemas.microsoft.com/office/drawing/2014/main" id="{0DC74CF5-6820-4589-B0B0-D37B9BCF6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173">
              <a:extLst>
                <a:ext uri="{FF2B5EF4-FFF2-40B4-BE49-F238E27FC236}">
                  <a16:creationId xmlns:a16="http://schemas.microsoft.com/office/drawing/2014/main" id="{339E529E-5946-4CFC-9408-A4F44958B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17" name="Freeform 174">
                <a:extLst>
                  <a:ext uri="{FF2B5EF4-FFF2-40B4-BE49-F238E27FC236}">
                    <a16:creationId xmlns:a16="http://schemas.microsoft.com/office/drawing/2014/main" id="{95B4B69C-2741-486D-BCC5-8DA93AF54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175">
                <a:extLst>
                  <a:ext uri="{FF2B5EF4-FFF2-40B4-BE49-F238E27FC236}">
                    <a16:creationId xmlns:a16="http://schemas.microsoft.com/office/drawing/2014/main" id="{20F44A87-F91B-444C-82BD-F9222AB0E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176">
            <a:extLst>
              <a:ext uri="{FF2B5EF4-FFF2-40B4-BE49-F238E27FC236}">
                <a16:creationId xmlns:a16="http://schemas.microsoft.com/office/drawing/2014/main" id="{630DC9B1-6C48-4566-AB79-7CE5AB9AE05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320" name="Line 177">
              <a:extLst>
                <a:ext uri="{FF2B5EF4-FFF2-40B4-BE49-F238E27FC236}">
                  <a16:creationId xmlns:a16="http://schemas.microsoft.com/office/drawing/2014/main" id="{6F3E08D5-7714-44C8-8351-71101D6C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178">
              <a:extLst>
                <a:ext uri="{FF2B5EF4-FFF2-40B4-BE49-F238E27FC236}">
                  <a16:creationId xmlns:a16="http://schemas.microsoft.com/office/drawing/2014/main" id="{08C2DBD1-40D1-46FB-B77D-C4A33CDE6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179">
              <a:extLst>
                <a:ext uri="{FF2B5EF4-FFF2-40B4-BE49-F238E27FC236}">
                  <a16:creationId xmlns:a16="http://schemas.microsoft.com/office/drawing/2014/main" id="{F2B0743A-CF02-407F-9D94-1400836E7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323" name="Freeform 180">
                <a:extLst>
                  <a:ext uri="{FF2B5EF4-FFF2-40B4-BE49-F238E27FC236}">
                    <a16:creationId xmlns:a16="http://schemas.microsoft.com/office/drawing/2014/main" id="{2010D3B2-FB8D-4F86-9D04-44A7148F6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181">
                <a:extLst>
                  <a:ext uri="{FF2B5EF4-FFF2-40B4-BE49-F238E27FC236}">
                    <a16:creationId xmlns:a16="http://schemas.microsoft.com/office/drawing/2014/main" id="{CAE66417-4EDE-4853-9268-8DD4056C8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182">
            <a:extLst>
              <a:ext uri="{FF2B5EF4-FFF2-40B4-BE49-F238E27FC236}">
                <a16:creationId xmlns:a16="http://schemas.microsoft.com/office/drawing/2014/main" id="{2564A950-52C8-4246-AAB7-DA86A28BF7F7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326" name="Line 183">
              <a:extLst>
                <a:ext uri="{FF2B5EF4-FFF2-40B4-BE49-F238E27FC236}">
                  <a16:creationId xmlns:a16="http://schemas.microsoft.com/office/drawing/2014/main" id="{F2F37D12-CD05-4822-AE01-685FB2E41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184">
              <a:extLst>
                <a:ext uri="{FF2B5EF4-FFF2-40B4-BE49-F238E27FC236}">
                  <a16:creationId xmlns:a16="http://schemas.microsoft.com/office/drawing/2014/main" id="{C79F9318-2979-462F-A8BB-168A32923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185">
              <a:extLst>
                <a:ext uri="{FF2B5EF4-FFF2-40B4-BE49-F238E27FC236}">
                  <a16:creationId xmlns:a16="http://schemas.microsoft.com/office/drawing/2014/main" id="{6CBF6927-C03E-4F02-AE0F-266A5BDAC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29" name="Freeform 186">
                <a:extLst>
                  <a:ext uri="{FF2B5EF4-FFF2-40B4-BE49-F238E27FC236}">
                    <a16:creationId xmlns:a16="http://schemas.microsoft.com/office/drawing/2014/main" id="{1775D68B-2C9F-495C-A652-0CA75A326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187">
                <a:extLst>
                  <a:ext uri="{FF2B5EF4-FFF2-40B4-BE49-F238E27FC236}">
                    <a16:creationId xmlns:a16="http://schemas.microsoft.com/office/drawing/2014/main" id="{F64BF2C4-2920-4BE8-93AA-C7F8FC884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188">
            <a:extLst>
              <a:ext uri="{FF2B5EF4-FFF2-40B4-BE49-F238E27FC236}">
                <a16:creationId xmlns:a16="http://schemas.microsoft.com/office/drawing/2014/main" id="{446C5ED2-F92F-4883-920C-1B9232D22DB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332" name="Line 189">
              <a:extLst>
                <a:ext uri="{FF2B5EF4-FFF2-40B4-BE49-F238E27FC236}">
                  <a16:creationId xmlns:a16="http://schemas.microsoft.com/office/drawing/2014/main" id="{26065587-EC09-43DF-A36C-AF5911073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190">
              <a:extLst>
                <a:ext uri="{FF2B5EF4-FFF2-40B4-BE49-F238E27FC236}">
                  <a16:creationId xmlns:a16="http://schemas.microsoft.com/office/drawing/2014/main" id="{9AB7DE41-5AC3-4D2C-B045-291163886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191">
              <a:extLst>
                <a:ext uri="{FF2B5EF4-FFF2-40B4-BE49-F238E27FC236}">
                  <a16:creationId xmlns:a16="http://schemas.microsoft.com/office/drawing/2014/main" id="{FE004A11-54ED-4956-B283-68B8F6443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35" name="Freeform 192">
                <a:extLst>
                  <a:ext uri="{FF2B5EF4-FFF2-40B4-BE49-F238E27FC236}">
                    <a16:creationId xmlns:a16="http://schemas.microsoft.com/office/drawing/2014/main" id="{6A09296C-F372-4063-81D1-25ED14757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193">
                <a:extLst>
                  <a:ext uri="{FF2B5EF4-FFF2-40B4-BE49-F238E27FC236}">
                    <a16:creationId xmlns:a16="http://schemas.microsoft.com/office/drawing/2014/main" id="{3A621939-84B7-4013-9578-E2AC441EC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194">
            <a:extLst>
              <a:ext uri="{FF2B5EF4-FFF2-40B4-BE49-F238E27FC236}">
                <a16:creationId xmlns:a16="http://schemas.microsoft.com/office/drawing/2014/main" id="{CB70EE58-4993-4158-A763-04AF6CD2B38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338" name="Group 195">
              <a:extLst>
                <a:ext uri="{FF2B5EF4-FFF2-40B4-BE49-F238E27FC236}">
                  <a16:creationId xmlns:a16="http://schemas.microsoft.com/office/drawing/2014/main" id="{30D2197A-9077-4931-B541-E276417F0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343" name="Freeform 196">
                <a:extLst>
                  <a:ext uri="{FF2B5EF4-FFF2-40B4-BE49-F238E27FC236}">
                    <a16:creationId xmlns:a16="http://schemas.microsoft.com/office/drawing/2014/main" id="{C6FBD1E4-9D30-4BE5-A5B0-3A2CBD491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197">
                <a:extLst>
                  <a:ext uri="{FF2B5EF4-FFF2-40B4-BE49-F238E27FC236}">
                    <a16:creationId xmlns:a16="http://schemas.microsoft.com/office/drawing/2014/main" id="{FCD415B1-9E1B-4648-98AD-F0351081A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198">
              <a:extLst>
                <a:ext uri="{FF2B5EF4-FFF2-40B4-BE49-F238E27FC236}">
                  <a16:creationId xmlns:a16="http://schemas.microsoft.com/office/drawing/2014/main" id="{60FC88B4-B97F-42A4-9C7A-BA9B31F51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340" name="Line 199">
                <a:extLst>
                  <a:ext uri="{FF2B5EF4-FFF2-40B4-BE49-F238E27FC236}">
                    <a16:creationId xmlns:a16="http://schemas.microsoft.com/office/drawing/2014/main" id="{576DBABA-E5A5-4107-A425-7A8374269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Line 200">
                <a:extLst>
                  <a:ext uri="{FF2B5EF4-FFF2-40B4-BE49-F238E27FC236}">
                    <a16:creationId xmlns:a16="http://schemas.microsoft.com/office/drawing/2014/main" id="{6A6CB194-A235-43EA-BFCD-9BED5B663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201">
                <a:extLst>
                  <a:ext uri="{FF2B5EF4-FFF2-40B4-BE49-F238E27FC236}">
                    <a16:creationId xmlns:a16="http://schemas.microsoft.com/office/drawing/2014/main" id="{1B286A94-583F-4AF7-BB42-E77EA0816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202">
            <a:extLst>
              <a:ext uri="{FF2B5EF4-FFF2-40B4-BE49-F238E27FC236}">
                <a16:creationId xmlns:a16="http://schemas.microsoft.com/office/drawing/2014/main" id="{728F607B-F534-4BCA-AE7C-E6B7217A135E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346" name="Freeform 203">
              <a:extLst>
                <a:ext uri="{FF2B5EF4-FFF2-40B4-BE49-F238E27FC236}">
                  <a16:creationId xmlns:a16="http://schemas.microsoft.com/office/drawing/2014/main" id="{7FF39C27-3C96-4A11-82A2-CEB373C7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Freeform 204">
              <a:extLst>
                <a:ext uri="{FF2B5EF4-FFF2-40B4-BE49-F238E27FC236}">
                  <a16:creationId xmlns:a16="http://schemas.microsoft.com/office/drawing/2014/main" id="{BB5A875B-5F68-4B8D-BA31-4CE83752D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" name="Freeform 205">
              <a:extLst>
                <a:ext uri="{FF2B5EF4-FFF2-40B4-BE49-F238E27FC236}">
                  <a16:creationId xmlns:a16="http://schemas.microsoft.com/office/drawing/2014/main" id="{94DD2B76-9E14-4594-8C0D-79C763A3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206">
              <a:extLst>
                <a:ext uri="{FF2B5EF4-FFF2-40B4-BE49-F238E27FC236}">
                  <a16:creationId xmlns:a16="http://schemas.microsoft.com/office/drawing/2014/main" id="{AF9A7110-6ACF-459C-B369-B8D8AABF4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207">
              <a:extLst>
                <a:ext uri="{FF2B5EF4-FFF2-40B4-BE49-F238E27FC236}">
                  <a16:creationId xmlns:a16="http://schemas.microsoft.com/office/drawing/2014/main" id="{C5EE8ACC-9B44-4072-B496-EC2DAE11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Freeform 208">
              <a:extLst>
                <a:ext uri="{FF2B5EF4-FFF2-40B4-BE49-F238E27FC236}">
                  <a16:creationId xmlns:a16="http://schemas.microsoft.com/office/drawing/2014/main" id="{33435AC4-0FAB-4B6C-A23F-E87CA6969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2" name="Freeform 209">
              <a:extLst>
                <a:ext uri="{FF2B5EF4-FFF2-40B4-BE49-F238E27FC236}">
                  <a16:creationId xmlns:a16="http://schemas.microsoft.com/office/drawing/2014/main" id="{8D5B8F68-89DD-49F7-823D-E2070ADD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210">
              <a:extLst>
                <a:ext uri="{FF2B5EF4-FFF2-40B4-BE49-F238E27FC236}">
                  <a16:creationId xmlns:a16="http://schemas.microsoft.com/office/drawing/2014/main" id="{69D24E58-DF95-4A7C-9A54-4F60B3C73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Freeform 211">
              <a:extLst>
                <a:ext uri="{FF2B5EF4-FFF2-40B4-BE49-F238E27FC236}">
                  <a16:creationId xmlns:a16="http://schemas.microsoft.com/office/drawing/2014/main" id="{8B728ADE-6D4C-47D3-9D81-A46B91261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Freeform 212">
              <a:extLst>
                <a:ext uri="{FF2B5EF4-FFF2-40B4-BE49-F238E27FC236}">
                  <a16:creationId xmlns:a16="http://schemas.microsoft.com/office/drawing/2014/main" id="{F5D0A966-35C3-4C25-828B-64BBA9BCC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6" name="Freeform 213">
              <a:extLst>
                <a:ext uri="{FF2B5EF4-FFF2-40B4-BE49-F238E27FC236}">
                  <a16:creationId xmlns:a16="http://schemas.microsoft.com/office/drawing/2014/main" id="{130A0AEF-C6E0-4B6C-96D3-BCD50C5D3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Freeform 214">
              <a:extLst>
                <a:ext uri="{FF2B5EF4-FFF2-40B4-BE49-F238E27FC236}">
                  <a16:creationId xmlns:a16="http://schemas.microsoft.com/office/drawing/2014/main" id="{D3642044-A5F0-4E9A-9B9E-09F14A03A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8" name="Group 215">
            <a:extLst>
              <a:ext uri="{FF2B5EF4-FFF2-40B4-BE49-F238E27FC236}">
                <a16:creationId xmlns:a16="http://schemas.microsoft.com/office/drawing/2014/main" id="{78C88F07-7131-432F-955A-49B7322A077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359" name="Group 216">
              <a:extLst>
                <a:ext uri="{FF2B5EF4-FFF2-40B4-BE49-F238E27FC236}">
                  <a16:creationId xmlns:a16="http://schemas.microsoft.com/office/drawing/2014/main" id="{01682097-A9FF-4DF6-9322-E0851DFF7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364" name="Line 217">
                <a:extLst>
                  <a:ext uri="{FF2B5EF4-FFF2-40B4-BE49-F238E27FC236}">
                    <a16:creationId xmlns:a16="http://schemas.microsoft.com/office/drawing/2014/main" id="{C26CA686-D782-4701-9425-B478F1ED5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5" name="Line 218">
                <a:extLst>
                  <a:ext uri="{FF2B5EF4-FFF2-40B4-BE49-F238E27FC236}">
                    <a16:creationId xmlns:a16="http://schemas.microsoft.com/office/drawing/2014/main" id="{AE13ECD0-7903-47E8-9209-D9CCE6671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" name="Freeform 219">
                <a:extLst>
                  <a:ext uri="{FF2B5EF4-FFF2-40B4-BE49-F238E27FC236}">
                    <a16:creationId xmlns:a16="http://schemas.microsoft.com/office/drawing/2014/main" id="{C58863B9-3088-4179-8F94-E288FEC4F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0" name="Group 220">
              <a:extLst>
                <a:ext uri="{FF2B5EF4-FFF2-40B4-BE49-F238E27FC236}">
                  <a16:creationId xmlns:a16="http://schemas.microsoft.com/office/drawing/2014/main" id="{7851AD37-8B70-410A-9D72-3AD1B21F6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361" name="Freeform 221">
                <a:extLst>
                  <a:ext uri="{FF2B5EF4-FFF2-40B4-BE49-F238E27FC236}">
                    <a16:creationId xmlns:a16="http://schemas.microsoft.com/office/drawing/2014/main" id="{59C7BA6C-F974-4C13-92F4-8CEB10507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Line 222">
                <a:extLst>
                  <a:ext uri="{FF2B5EF4-FFF2-40B4-BE49-F238E27FC236}">
                    <a16:creationId xmlns:a16="http://schemas.microsoft.com/office/drawing/2014/main" id="{D3FAC255-2BED-4F9C-B8EA-934B0804E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Line 223">
                <a:extLst>
                  <a:ext uri="{FF2B5EF4-FFF2-40B4-BE49-F238E27FC236}">
                    <a16:creationId xmlns:a16="http://schemas.microsoft.com/office/drawing/2014/main" id="{344BABC5-1B8E-49EE-B691-4543890D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7" name="Group 224">
            <a:extLst>
              <a:ext uri="{FF2B5EF4-FFF2-40B4-BE49-F238E27FC236}">
                <a16:creationId xmlns:a16="http://schemas.microsoft.com/office/drawing/2014/main" id="{BE982C20-1602-45A5-A659-5D47968FB14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368" name="Group 225">
              <a:extLst>
                <a:ext uri="{FF2B5EF4-FFF2-40B4-BE49-F238E27FC236}">
                  <a16:creationId xmlns:a16="http://schemas.microsoft.com/office/drawing/2014/main" id="{E78E1D91-FBCB-4FBB-B64D-066ACB39F7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376" name="Line 226">
                <a:extLst>
                  <a:ext uri="{FF2B5EF4-FFF2-40B4-BE49-F238E27FC236}">
                    <a16:creationId xmlns:a16="http://schemas.microsoft.com/office/drawing/2014/main" id="{E263B628-24BA-4E65-9702-60C9A32C7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7" name="Line 227">
                <a:extLst>
                  <a:ext uri="{FF2B5EF4-FFF2-40B4-BE49-F238E27FC236}">
                    <a16:creationId xmlns:a16="http://schemas.microsoft.com/office/drawing/2014/main" id="{7BF9CF71-2ABA-4C00-AB4C-3BE354DFB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8" name="Freeform 228">
                <a:extLst>
                  <a:ext uri="{FF2B5EF4-FFF2-40B4-BE49-F238E27FC236}">
                    <a16:creationId xmlns:a16="http://schemas.microsoft.com/office/drawing/2014/main" id="{46E57719-2A18-482F-96C1-843DB11B8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9" name="Line 229">
                <a:extLst>
                  <a:ext uri="{FF2B5EF4-FFF2-40B4-BE49-F238E27FC236}">
                    <a16:creationId xmlns:a16="http://schemas.microsoft.com/office/drawing/2014/main" id="{29762E1A-C94F-43F1-9FF3-78064B205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0" name="Line 230">
                <a:extLst>
                  <a:ext uri="{FF2B5EF4-FFF2-40B4-BE49-F238E27FC236}">
                    <a16:creationId xmlns:a16="http://schemas.microsoft.com/office/drawing/2014/main" id="{5704866C-C3F3-4F67-B50A-C72B469F5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9" name="Group 231">
              <a:extLst>
                <a:ext uri="{FF2B5EF4-FFF2-40B4-BE49-F238E27FC236}">
                  <a16:creationId xmlns:a16="http://schemas.microsoft.com/office/drawing/2014/main" id="{6167FB30-64D1-40D0-B343-E403D35FC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370" name="Freeform 232">
                <a:extLst>
                  <a:ext uri="{FF2B5EF4-FFF2-40B4-BE49-F238E27FC236}">
                    <a16:creationId xmlns:a16="http://schemas.microsoft.com/office/drawing/2014/main" id="{F01DB67A-761F-4A52-8698-CDE823009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1" name="Group 233">
                <a:extLst>
                  <a:ext uri="{FF2B5EF4-FFF2-40B4-BE49-F238E27FC236}">
                    <a16:creationId xmlns:a16="http://schemas.microsoft.com/office/drawing/2014/main" id="{4AECA0BD-1125-4C70-935C-23C4ABB721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373" name="Freeform 234">
                  <a:extLst>
                    <a:ext uri="{FF2B5EF4-FFF2-40B4-BE49-F238E27FC236}">
                      <a16:creationId xmlns:a16="http://schemas.microsoft.com/office/drawing/2014/main" id="{FC35B741-005F-40AB-B2DA-37AD79B0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4" name="Line 235">
                  <a:extLst>
                    <a:ext uri="{FF2B5EF4-FFF2-40B4-BE49-F238E27FC236}">
                      <a16:creationId xmlns:a16="http://schemas.microsoft.com/office/drawing/2014/main" id="{D03730A3-0AD0-4136-ABB1-40F677D556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5" name="Line 236">
                  <a:extLst>
                    <a:ext uri="{FF2B5EF4-FFF2-40B4-BE49-F238E27FC236}">
                      <a16:creationId xmlns:a16="http://schemas.microsoft.com/office/drawing/2014/main" id="{869865E7-6437-4881-8EAA-89B919715A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72" name="Freeform 237">
                <a:extLst>
                  <a:ext uri="{FF2B5EF4-FFF2-40B4-BE49-F238E27FC236}">
                    <a16:creationId xmlns:a16="http://schemas.microsoft.com/office/drawing/2014/main" id="{BD63B799-7857-45B5-AC85-660333884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81" name="Group 238">
            <a:extLst>
              <a:ext uri="{FF2B5EF4-FFF2-40B4-BE49-F238E27FC236}">
                <a16:creationId xmlns:a16="http://schemas.microsoft.com/office/drawing/2014/main" id="{28FDB399-3B38-4C18-BA16-32F89E9DFE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382" name="Freeform 239">
              <a:extLst>
                <a:ext uri="{FF2B5EF4-FFF2-40B4-BE49-F238E27FC236}">
                  <a16:creationId xmlns:a16="http://schemas.microsoft.com/office/drawing/2014/main" id="{43D036DE-4A26-4691-9F44-9C3200ABC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Freeform 240">
              <a:extLst>
                <a:ext uri="{FF2B5EF4-FFF2-40B4-BE49-F238E27FC236}">
                  <a16:creationId xmlns:a16="http://schemas.microsoft.com/office/drawing/2014/main" id="{B7FEC49A-FCEF-4E52-95F2-6BB1950DB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241">
              <a:extLst>
                <a:ext uri="{FF2B5EF4-FFF2-40B4-BE49-F238E27FC236}">
                  <a16:creationId xmlns:a16="http://schemas.microsoft.com/office/drawing/2014/main" id="{2CC518E0-8F10-42D9-8629-C34CAFAF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242">
              <a:extLst>
                <a:ext uri="{FF2B5EF4-FFF2-40B4-BE49-F238E27FC236}">
                  <a16:creationId xmlns:a16="http://schemas.microsoft.com/office/drawing/2014/main" id="{059B162D-CD92-4357-A721-5C762030F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6" name="Freeform 243">
              <a:extLst>
                <a:ext uri="{FF2B5EF4-FFF2-40B4-BE49-F238E27FC236}">
                  <a16:creationId xmlns:a16="http://schemas.microsoft.com/office/drawing/2014/main" id="{B909AAA7-D965-475F-9A4E-F1FD9085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7" name="Freeform 244">
              <a:extLst>
                <a:ext uri="{FF2B5EF4-FFF2-40B4-BE49-F238E27FC236}">
                  <a16:creationId xmlns:a16="http://schemas.microsoft.com/office/drawing/2014/main" id="{B8C41709-8979-451D-917E-F35B8441B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Rectangle 245">
              <a:extLst>
                <a:ext uri="{FF2B5EF4-FFF2-40B4-BE49-F238E27FC236}">
                  <a16:creationId xmlns:a16="http://schemas.microsoft.com/office/drawing/2014/main" id="{258BB252-BDDF-4415-B835-C8913921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9" name="Rectangle 246">
              <a:extLst>
                <a:ext uri="{FF2B5EF4-FFF2-40B4-BE49-F238E27FC236}">
                  <a16:creationId xmlns:a16="http://schemas.microsoft.com/office/drawing/2014/main" id="{3D4C3C4D-50CE-4E2A-A162-DE604761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0" name="Rectangle 247">
              <a:extLst>
                <a:ext uri="{FF2B5EF4-FFF2-40B4-BE49-F238E27FC236}">
                  <a16:creationId xmlns:a16="http://schemas.microsoft.com/office/drawing/2014/main" id="{77317135-6D64-4C39-8FA7-D55A9D7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1" name="Freeform 248">
              <a:extLst>
                <a:ext uri="{FF2B5EF4-FFF2-40B4-BE49-F238E27FC236}">
                  <a16:creationId xmlns:a16="http://schemas.microsoft.com/office/drawing/2014/main" id="{218B1D1A-2E55-4F14-9069-F0DE5B50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" name="Freeform 249">
              <a:extLst>
                <a:ext uri="{FF2B5EF4-FFF2-40B4-BE49-F238E27FC236}">
                  <a16:creationId xmlns:a16="http://schemas.microsoft.com/office/drawing/2014/main" id="{BEA076BB-2EF6-44BA-ADE1-7117A4021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" name="Rectangle 250">
              <a:extLst>
                <a:ext uri="{FF2B5EF4-FFF2-40B4-BE49-F238E27FC236}">
                  <a16:creationId xmlns:a16="http://schemas.microsoft.com/office/drawing/2014/main" id="{70640719-A5CE-496D-88B6-2B2D20DC4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4" name="Freeform 251">
              <a:extLst>
                <a:ext uri="{FF2B5EF4-FFF2-40B4-BE49-F238E27FC236}">
                  <a16:creationId xmlns:a16="http://schemas.microsoft.com/office/drawing/2014/main" id="{B1D4A19B-9FD4-473F-BDE6-10FFB6B86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95" name="Group 252">
              <a:extLst>
                <a:ext uri="{FF2B5EF4-FFF2-40B4-BE49-F238E27FC236}">
                  <a16:creationId xmlns:a16="http://schemas.microsoft.com/office/drawing/2014/main" id="{8259B96C-B819-433C-9745-D51C8F42A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419" name="Line 253">
                <a:extLst>
                  <a:ext uri="{FF2B5EF4-FFF2-40B4-BE49-F238E27FC236}">
                    <a16:creationId xmlns:a16="http://schemas.microsoft.com/office/drawing/2014/main" id="{9D09F364-8BE7-4638-B8F2-1962D39B1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254">
                <a:extLst>
                  <a:ext uri="{FF2B5EF4-FFF2-40B4-BE49-F238E27FC236}">
                    <a16:creationId xmlns:a16="http://schemas.microsoft.com/office/drawing/2014/main" id="{B08CA20E-2A58-402D-820D-D07198CD1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96" name="Group 255">
              <a:extLst>
                <a:ext uri="{FF2B5EF4-FFF2-40B4-BE49-F238E27FC236}">
                  <a16:creationId xmlns:a16="http://schemas.microsoft.com/office/drawing/2014/main" id="{6BCEA035-25F6-48FC-BDF6-21A025501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17" name="Line 256">
                <a:extLst>
                  <a:ext uri="{FF2B5EF4-FFF2-40B4-BE49-F238E27FC236}">
                    <a16:creationId xmlns:a16="http://schemas.microsoft.com/office/drawing/2014/main" id="{2462B92A-4FBC-48C2-B9AB-F4E9C8DB0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Line 257">
                <a:extLst>
                  <a:ext uri="{FF2B5EF4-FFF2-40B4-BE49-F238E27FC236}">
                    <a16:creationId xmlns:a16="http://schemas.microsoft.com/office/drawing/2014/main" id="{EAC0ECAB-9FE3-44CC-BBFB-F387D6E2E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7" name="Freeform 258">
              <a:extLst>
                <a:ext uri="{FF2B5EF4-FFF2-40B4-BE49-F238E27FC236}">
                  <a16:creationId xmlns:a16="http://schemas.microsoft.com/office/drawing/2014/main" id="{BBF5935F-44FD-4011-BECA-10A9DFC94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Line 259">
              <a:extLst>
                <a:ext uri="{FF2B5EF4-FFF2-40B4-BE49-F238E27FC236}">
                  <a16:creationId xmlns:a16="http://schemas.microsoft.com/office/drawing/2014/main" id="{C3751795-FA54-411D-90E4-3DDE454A5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Line 260">
              <a:extLst>
                <a:ext uri="{FF2B5EF4-FFF2-40B4-BE49-F238E27FC236}">
                  <a16:creationId xmlns:a16="http://schemas.microsoft.com/office/drawing/2014/main" id="{CF831BF6-992D-4276-945C-5BC7CD0D5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Line 261">
              <a:extLst>
                <a:ext uri="{FF2B5EF4-FFF2-40B4-BE49-F238E27FC236}">
                  <a16:creationId xmlns:a16="http://schemas.microsoft.com/office/drawing/2014/main" id="{FDC4CE55-173F-45BC-8732-A1EEFCFB5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1" name="Line 262">
              <a:extLst>
                <a:ext uri="{FF2B5EF4-FFF2-40B4-BE49-F238E27FC236}">
                  <a16:creationId xmlns:a16="http://schemas.microsoft.com/office/drawing/2014/main" id="{8909E7B8-243F-40FE-80E8-A4B81BD4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2" name="Group 263">
              <a:extLst>
                <a:ext uri="{FF2B5EF4-FFF2-40B4-BE49-F238E27FC236}">
                  <a16:creationId xmlns:a16="http://schemas.microsoft.com/office/drawing/2014/main" id="{9C45ADDD-359B-424A-BD2B-63C57C73A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13" name="Line 264">
                <a:extLst>
                  <a:ext uri="{FF2B5EF4-FFF2-40B4-BE49-F238E27FC236}">
                    <a16:creationId xmlns:a16="http://schemas.microsoft.com/office/drawing/2014/main" id="{7582992E-0D24-4B16-9F4C-95FA6B4D9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Line 265">
                <a:extLst>
                  <a:ext uri="{FF2B5EF4-FFF2-40B4-BE49-F238E27FC236}">
                    <a16:creationId xmlns:a16="http://schemas.microsoft.com/office/drawing/2014/main" id="{0ACA76E6-7B93-4DED-8756-6D4516C9F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Line 266">
                <a:extLst>
                  <a:ext uri="{FF2B5EF4-FFF2-40B4-BE49-F238E27FC236}">
                    <a16:creationId xmlns:a16="http://schemas.microsoft.com/office/drawing/2014/main" id="{EB22BC4E-8BBF-40D9-9B29-D33AFE8CA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Line 267">
                <a:extLst>
                  <a:ext uri="{FF2B5EF4-FFF2-40B4-BE49-F238E27FC236}">
                    <a16:creationId xmlns:a16="http://schemas.microsoft.com/office/drawing/2014/main" id="{4D577143-5AFD-4C68-A89F-2660F5018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3" name="Rectangle 268">
              <a:extLst>
                <a:ext uri="{FF2B5EF4-FFF2-40B4-BE49-F238E27FC236}">
                  <a16:creationId xmlns:a16="http://schemas.microsoft.com/office/drawing/2014/main" id="{D9191852-343F-42BF-AFF4-CBF7D2417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04" name="Group 269">
              <a:extLst>
                <a:ext uri="{FF2B5EF4-FFF2-40B4-BE49-F238E27FC236}">
                  <a16:creationId xmlns:a16="http://schemas.microsoft.com/office/drawing/2014/main" id="{609602B2-AF6F-4A79-B170-51830E4EE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405" name="Group 270">
                <a:extLst>
                  <a:ext uri="{FF2B5EF4-FFF2-40B4-BE49-F238E27FC236}">
                    <a16:creationId xmlns:a16="http://schemas.microsoft.com/office/drawing/2014/main" id="{0509C0E6-3F19-439D-8B0B-048ADD45F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11" name="Freeform 271">
                  <a:extLst>
                    <a:ext uri="{FF2B5EF4-FFF2-40B4-BE49-F238E27FC236}">
                      <a16:creationId xmlns:a16="http://schemas.microsoft.com/office/drawing/2014/main" id="{9ED30F2B-F73F-42E4-847E-EBDA9BD03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2" name="Freeform 272">
                  <a:extLst>
                    <a:ext uri="{FF2B5EF4-FFF2-40B4-BE49-F238E27FC236}">
                      <a16:creationId xmlns:a16="http://schemas.microsoft.com/office/drawing/2014/main" id="{FB14129A-3BE7-4548-99F0-CF1D06F4E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06" name="Group 273">
                <a:extLst>
                  <a:ext uri="{FF2B5EF4-FFF2-40B4-BE49-F238E27FC236}">
                    <a16:creationId xmlns:a16="http://schemas.microsoft.com/office/drawing/2014/main" id="{66CE9F5A-EE63-4D49-8EFC-6A427CC656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7" name="Freeform 274">
                  <a:extLst>
                    <a:ext uri="{FF2B5EF4-FFF2-40B4-BE49-F238E27FC236}">
                      <a16:creationId xmlns:a16="http://schemas.microsoft.com/office/drawing/2014/main" id="{6228138D-3E4E-4704-A457-0E2DED535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8" name="Freeform 275">
                  <a:extLst>
                    <a:ext uri="{FF2B5EF4-FFF2-40B4-BE49-F238E27FC236}">
                      <a16:creationId xmlns:a16="http://schemas.microsoft.com/office/drawing/2014/main" id="{A2CF7968-09A1-48C1-B3AA-23F224941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9" name="Freeform 276">
                  <a:extLst>
                    <a:ext uri="{FF2B5EF4-FFF2-40B4-BE49-F238E27FC236}">
                      <a16:creationId xmlns:a16="http://schemas.microsoft.com/office/drawing/2014/main" id="{5892F6F3-81AC-449D-882C-F93E631F3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0" name="Freeform 277">
                  <a:extLst>
                    <a:ext uri="{FF2B5EF4-FFF2-40B4-BE49-F238E27FC236}">
                      <a16:creationId xmlns:a16="http://schemas.microsoft.com/office/drawing/2014/main" id="{3EC84EB7-9C60-4A5D-B577-E42B4768D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21" name="Group 278">
            <a:extLst>
              <a:ext uri="{FF2B5EF4-FFF2-40B4-BE49-F238E27FC236}">
                <a16:creationId xmlns:a16="http://schemas.microsoft.com/office/drawing/2014/main" id="{E6A83B9D-92F9-4589-8352-ADD93EE1A62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422" name="Line 279">
              <a:extLst>
                <a:ext uri="{FF2B5EF4-FFF2-40B4-BE49-F238E27FC236}">
                  <a16:creationId xmlns:a16="http://schemas.microsoft.com/office/drawing/2014/main" id="{1D4BDCF1-BE75-4714-A2E9-23B739C9E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" name="Line 280">
              <a:extLst>
                <a:ext uri="{FF2B5EF4-FFF2-40B4-BE49-F238E27FC236}">
                  <a16:creationId xmlns:a16="http://schemas.microsoft.com/office/drawing/2014/main" id="{52C3BE03-9ECB-4E25-AA77-86BD37F3D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" name="Freeform 281">
              <a:extLst>
                <a:ext uri="{FF2B5EF4-FFF2-40B4-BE49-F238E27FC236}">
                  <a16:creationId xmlns:a16="http://schemas.microsoft.com/office/drawing/2014/main" id="{0BA696C5-845C-4EE1-A3D9-035EC71CF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5" name="Freeform 282">
              <a:extLst>
                <a:ext uri="{FF2B5EF4-FFF2-40B4-BE49-F238E27FC236}">
                  <a16:creationId xmlns:a16="http://schemas.microsoft.com/office/drawing/2014/main" id="{D8196A90-A37D-4D6C-A59C-11353D6C43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6" name="Group 283">
            <a:extLst>
              <a:ext uri="{FF2B5EF4-FFF2-40B4-BE49-F238E27FC236}">
                <a16:creationId xmlns:a16="http://schemas.microsoft.com/office/drawing/2014/main" id="{5F2687D7-39A0-41D5-920F-37F9F050E3C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427" name="Line 284">
              <a:extLst>
                <a:ext uri="{FF2B5EF4-FFF2-40B4-BE49-F238E27FC236}">
                  <a16:creationId xmlns:a16="http://schemas.microsoft.com/office/drawing/2014/main" id="{1437F192-413B-488E-A99A-5173C4F79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8" name="Line 285">
              <a:extLst>
                <a:ext uri="{FF2B5EF4-FFF2-40B4-BE49-F238E27FC236}">
                  <a16:creationId xmlns:a16="http://schemas.microsoft.com/office/drawing/2014/main" id="{9F7EA441-4260-4152-A865-3E179D536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" name="Freeform 286">
              <a:extLst>
                <a:ext uri="{FF2B5EF4-FFF2-40B4-BE49-F238E27FC236}">
                  <a16:creationId xmlns:a16="http://schemas.microsoft.com/office/drawing/2014/main" id="{C25AB2E6-6882-45A4-98BE-8AA3BF1DA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0" name="Freeform 287">
              <a:extLst>
                <a:ext uri="{FF2B5EF4-FFF2-40B4-BE49-F238E27FC236}">
                  <a16:creationId xmlns:a16="http://schemas.microsoft.com/office/drawing/2014/main" id="{95A8C5C5-8495-4DF7-B0F9-3845CDB7C0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1" name="Group 288">
            <a:extLst>
              <a:ext uri="{FF2B5EF4-FFF2-40B4-BE49-F238E27FC236}">
                <a16:creationId xmlns:a16="http://schemas.microsoft.com/office/drawing/2014/main" id="{FF5C586F-DCA0-452F-B70D-A5743553D2D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432" name="Line 289">
              <a:extLst>
                <a:ext uri="{FF2B5EF4-FFF2-40B4-BE49-F238E27FC236}">
                  <a16:creationId xmlns:a16="http://schemas.microsoft.com/office/drawing/2014/main" id="{D9C6850C-AC13-48D6-AA15-D195DC572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" name="Line 290">
              <a:extLst>
                <a:ext uri="{FF2B5EF4-FFF2-40B4-BE49-F238E27FC236}">
                  <a16:creationId xmlns:a16="http://schemas.microsoft.com/office/drawing/2014/main" id="{9882E8AD-E9E6-4E92-94AA-0B2CC9729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" name="Freeform 291">
              <a:extLst>
                <a:ext uri="{FF2B5EF4-FFF2-40B4-BE49-F238E27FC236}">
                  <a16:creationId xmlns:a16="http://schemas.microsoft.com/office/drawing/2014/main" id="{DD778871-0577-45CA-BFC7-E1C9F740CE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" name="Group 292">
            <a:extLst>
              <a:ext uri="{FF2B5EF4-FFF2-40B4-BE49-F238E27FC236}">
                <a16:creationId xmlns:a16="http://schemas.microsoft.com/office/drawing/2014/main" id="{42B111BB-9CED-4A0C-BFF0-95822F011C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436" name="Line 293">
              <a:extLst>
                <a:ext uri="{FF2B5EF4-FFF2-40B4-BE49-F238E27FC236}">
                  <a16:creationId xmlns:a16="http://schemas.microsoft.com/office/drawing/2014/main" id="{54894981-CFC4-4599-81CF-AA667150E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" name="Line 294">
              <a:extLst>
                <a:ext uri="{FF2B5EF4-FFF2-40B4-BE49-F238E27FC236}">
                  <a16:creationId xmlns:a16="http://schemas.microsoft.com/office/drawing/2014/main" id="{D0C1DF9D-E143-4148-92B5-627B15697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" name="Freeform 295">
              <a:extLst>
                <a:ext uri="{FF2B5EF4-FFF2-40B4-BE49-F238E27FC236}">
                  <a16:creationId xmlns:a16="http://schemas.microsoft.com/office/drawing/2014/main" id="{7E98A4FB-0246-4D8B-911E-7D3A49A2A0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9" name="Group 296">
            <a:extLst>
              <a:ext uri="{FF2B5EF4-FFF2-40B4-BE49-F238E27FC236}">
                <a16:creationId xmlns:a16="http://schemas.microsoft.com/office/drawing/2014/main" id="{4CD0B662-0C3F-44BE-AA80-11E2A23DFC0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440" name="Line 297">
              <a:extLst>
                <a:ext uri="{FF2B5EF4-FFF2-40B4-BE49-F238E27FC236}">
                  <a16:creationId xmlns:a16="http://schemas.microsoft.com/office/drawing/2014/main" id="{609CDF63-DF08-402C-BB89-F636D1BCD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" name="Line 298">
              <a:extLst>
                <a:ext uri="{FF2B5EF4-FFF2-40B4-BE49-F238E27FC236}">
                  <a16:creationId xmlns:a16="http://schemas.microsoft.com/office/drawing/2014/main" id="{65660419-D13A-418C-8A66-C98398B9D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" name="Freeform 299">
              <a:extLst>
                <a:ext uri="{FF2B5EF4-FFF2-40B4-BE49-F238E27FC236}">
                  <a16:creationId xmlns:a16="http://schemas.microsoft.com/office/drawing/2014/main" id="{5DBA6372-254F-46F1-B5C9-6750A1BE8E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3" name="Group 300">
            <a:extLst>
              <a:ext uri="{FF2B5EF4-FFF2-40B4-BE49-F238E27FC236}">
                <a16:creationId xmlns:a16="http://schemas.microsoft.com/office/drawing/2014/main" id="{EE142E00-6306-4A0D-8AB1-C212D93A5B4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444" name="Group 301">
              <a:extLst>
                <a:ext uri="{FF2B5EF4-FFF2-40B4-BE49-F238E27FC236}">
                  <a16:creationId xmlns:a16="http://schemas.microsoft.com/office/drawing/2014/main" id="{FB5F5D27-5EAC-4ADC-9FD2-1AC9AB767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447" name="Line 302">
                <a:extLst>
                  <a:ext uri="{FF2B5EF4-FFF2-40B4-BE49-F238E27FC236}">
                    <a16:creationId xmlns:a16="http://schemas.microsoft.com/office/drawing/2014/main" id="{48A43C0E-860F-42A6-B8B6-CDFDCE76E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8" name="Line 303">
                <a:extLst>
                  <a:ext uri="{FF2B5EF4-FFF2-40B4-BE49-F238E27FC236}">
                    <a16:creationId xmlns:a16="http://schemas.microsoft.com/office/drawing/2014/main" id="{4766F9CB-7A65-435E-A7EC-B7010B68C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" name="Freeform 304">
                <a:extLst>
                  <a:ext uri="{FF2B5EF4-FFF2-40B4-BE49-F238E27FC236}">
                    <a16:creationId xmlns:a16="http://schemas.microsoft.com/office/drawing/2014/main" id="{7F43F2FA-004C-40CD-A08A-224B640F00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" name="Line 305">
              <a:extLst>
                <a:ext uri="{FF2B5EF4-FFF2-40B4-BE49-F238E27FC236}">
                  <a16:creationId xmlns:a16="http://schemas.microsoft.com/office/drawing/2014/main" id="{4148AEC0-416D-467C-9414-2212D6A7E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6" name="Line 306">
              <a:extLst>
                <a:ext uri="{FF2B5EF4-FFF2-40B4-BE49-F238E27FC236}">
                  <a16:creationId xmlns:a16="http://schemas.microsoft.com/office/drawing/2014/main" id="{16E8780C-6E7C-493D-8D07-9C8158CF8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0" name="Group 307">
            <a:extLst>
              <a:ext uri="{FF2B5EF4-FFF2-40B4-BE49-F238E27FC236}">
                <a16:creationId xmlns:a16="http://schemas.microsoft.com/office/drawing/2014/main" id="{8C0A0DCE-DB81-40F5-B8D8-4F57B7DF59B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451" name="Group 308">
              <a:extLst>
                <a:ext uri="{FF2B5EF4-FFF2-40B4-BE49-F238E27FC236}">
                  <a16:creationId xmlns:a16="http://schemas.microsoft.com/office/drawing/2014/main" id="{1423FE03-796A-4AFB-A306-BC03EA519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454" name="Line 309">
                <a:extLst>
                  <a:ext uri="{FF2B5EF4-FFF2-40B4-BE49-F238E27FC236}">
                    <a16:creationId xmlns:a16="http://schemas.microsoft.com/office/drawing/2014/main" id="{B17D28DC-CCBA-4E75-83DC-723C986B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" name="Line 310">
                <a:extLst>
                  <a:ext uri="{FF2B5EF4-FFF2-40B4-BE49-F238E27FC236}">
                    <a16:creationId xmlns:a16="http://schemas.microsoft.com/office/drawing/2014/main" id="{37869D0B-CB61-4971-BB9F-56CD09A99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" name="Freeform 311">
                <a:extLst>
                  <a:ext uri="{FF2B5EF4-FFF2-40B4-BE49-F238E27FC236}">
                    <a16:creationId xmlns:a16="http://schemas.microsoft.com/office/drawing/2014/main" id="{178A9513-2FA1-4AD7-9FE1-4F87280132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2" name="Line 312">
              <a:extLst>
                <a:ext uri="{FF2B5EF4-FFF2-40B4-BE49-F238E27FC236}">
                  <a16:creationId xmlns:a16="http://schemas.microsoft.com/office/drawing/2014/main" id="{DEE1484C-4BF9-453C-9BA0-8C6085B9F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" name="Line 313">
              <a:extLst>
                <a:ext uri="{FF2B5EF4-FFF2-40B4-BE49-F238E27FC236}">
                  <a16:creationId xmlns:a16="http://schemas.microsoft.com/office/drawing/2014/main" id="{9050A529-DD52-47C0-B26E-49CD1ABA9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7" name="Group 314">
            <a:extLst>
              <a:ext uri="{FF2B5EF4-FFF2-40B4-BE49-F238E27FC236}">
                <a16:creationId xmlns:a16="http://schemas.microsoft.com/office/drawing/2014/main" id="{2048BAC4-5663-4551-A6AB-ADE8394C12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458" name="Line 315">
              <a:extLst>
                <a:ext uri="{FF2B5EF4-FFF2-40B4-BE49-F238E27FC236}">
                  <a16:creationId xmlns:a16="http://schemas.microsoft.com/office/drawing/2014/main" id="{4C5C84CA-F2F5-4791-971A-87FDF6B4A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9" name="Line 316">
              <a:extLst>
                <a:ext uri="{FF2B5EF4-FFF2-40B4-BE49-F238E27FC236}">
                  <a16:creationId xmlns:a16="http://schemas.microsoft.com/office/drawing/2014/main" id="{95CB9D07-5F19-419B-8DBE-E33DC6921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" name="Freeform 317">
              <a:extLst>
                <a:ext uri="{FF2B5EF4-FFF2-40B4-BE49-F238E27FC236}">
                  <a16:creationId xmlns:a16="http://schemas.microsoft.com/office/drawing/2014/main" id="{120B49C8-CAB2-4C1A-BB58-FFDDB20FA8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1" name="Group 318">
            <a:extLst>
              <a:ext uri="{FF2B5EF4-FFF2-40B4-BE49-F238E27FC236}">
                <a16:creationId xmlns:a16="http://schemas.microsoft.com/office/drawing/2014/main" id="{64A8B503-5BCD-4AFC-80EC-C1E7655465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462" name="Line 319">
              <a:extLst>
                <a:ext uri="{FF2B5EF4-FFF2-40B4-BE49-F238E27FC236}">
                  <a16:creationId xmlns:a16="http://schemas.microsoft.com/office/drawing/2014/main" id="{2C923B3B-3ECD-40D0-9FEA-A5D9ACE99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3" name="Line 320">
              <a:extLst>
                <a:ext uri="{FF2B5EF4-FFF2-40B4-BE49-F238E27FC236}">
                  <a16:creationId xmlns:a16="http://schemas.microsoft.com/office/drawing/2014/main" id="{FBE9632A-5DEE-41C8-BCC9-5D488E8F9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" name="Group 321">
              <a:extLst>
                <a:ext uri="{FF2B5EF4-FFF2-40B4-BE49-F238E27FC236}">
                  <a16:creationId xmlns:a16="http://schemas.microsoft.com/office/drawing/2014/main" id="{9290F3CE-5295-45CB-BD99-C4D104638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465" name="Freeform 322">
                <a:extLst>
                  <a:ext uri="{FF2B5EF4-FFF2-40B4-BE49-F238E27FC236}">
                    <a16:creationId xmlns:a16="http://schemas.microsoft.com/office/drawing/2014/main" id="{C3C91BBC-4430-4D66-B20D-0BBF4FB5D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" name="Freeform 323">
                <a:extLst>
                  <a:ext uri="{FF2B5EF4-FFF2-40B4-BE49-F238E27FC236}">
                    <a16:creationId xmlns:a16="http://schemas.microsoft.com/office/drawing/2014/main" id="{364BB26E-4424-4C72-9E03-FEC568BED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7" name="Group 324">
            <a:extLst>
              <a:ext uri="{FF2B5EF4-FFF2-40B4-BE49-F238E27FC236}">
                <a16:creationId xmlns:a16="http://schemas.microsoft.com/office/drawing/2014/main" id="{0079966D-62C5-40F0-8D6D-C2E968EAE21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468" name="Line 325">
              <a:extLst>
                <a:ext uri="{FF2B5EF4-FFF2-40B4-BE49-F238E27FC236}">
                  <a16:creationId xmlns:a16="http://schemas.microsoft.com/office/drawing/2014/main" id="{EA9BEECE-3876-4EDA-B767-51B147C34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9" name="Line 326">
              <a:extLst>
                <a:ext uri="{FF2B5EF4-FFF2-40B4-BE49-F238E27FC236}">
                  <a16:creationId xmlns:a16="http://schemas.microsoft.com/office/drawing/2014/main" id="{310097C0-CE65-4109-B5C4-2A9EB9E07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0" name="Group 327">
              <a:extLst>
                <a:ext uri="{FF2B5EF4-FFF2-40B4-BE49-F238E27FC236}">
                  <a16:creationId xmlns:a16="http://schemas.microsoft.com/office/drawing/2014/main" id="{699DC63E-4F16-4E6B-81F4-14BE69939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471" name="Freeform 328">
                <a:extLst>
                  <a:ext uri="{FF2B5EF4-FFF2-40B4-BE49-F238E27FC236}">
                    <a16:creationId xmlns:a16="http://schemas.microsoft.com/office/drawing/2014/main" id="{B3B80E5E-4E6B-40AD-86F4-FD8E715E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2" name="Freeform 329">
                <a:extLst>
                  <a:ext uri="{FF2B5EF4-FFF2-40B4-BE49-F238E27FC236}">
                    <a16:creationId xmlns:a16="http://schemas.microsoft.com/office/drawing/2014/main" id="{CD9D7BC5-3182-42AF-A887-606EFEE9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73" name="Group 330">
            <a:extLst>
              <a:ext uri="{FF2B5EF4-FFF2-40B4-BE49-F238E27FC236}">
                <a16:creationId xmlns:a16="http://schemas.microsoft.com/office/drawing/2014/main" id="{341B5E28-242F-487F-9BF9-7D0493D02CD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474" name="Line 331">
              <a:extLst>
                <a:ext uri="{FF2B5EF4-FFF2-40B4-BE49-F238E27FC236}">
                  <a16:creationId xmlns:a16="http://schemas.microsoft.com/office/drawing/2014/main" id="{10EF1837-30E5-42F9-8104-330E5AB4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" name="Line 332">
              <a:extLst>
                <a:ext uri="{FF2B5EF4-FFF2-40B4-BE49-F238E27FC236}">
                  <a16:creationId xmlns:a16="http://schemas.microsoft.com/office/drawing/2014/main" id="{62BAED29-665A-4B1E-A587-E5EAB6C8A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6" name="Group 333">
              <a:extLst>
                <a:ext uri="{FF2B5EF4-FFF2-40B4-BE49-F238E27FC236}">
                  <a16:creationId xmlns:a16="http://schemas.microsoft.com/office/drawing/2014/main" id="{63498E78-AE74-4428-89E0-CF76910E7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477" name="Freeform 334">
                <a:extLst>
                  <a:ext uri="{FF2B5EF4-FFF2-40B4-BE49-F238E27FC236}">
                    <a16:creationId xmlns:a16="http://schemas.microsoft.com/office/drawing/2014/main" id="{F21BE49D-C02F-49F3-9282-A0D11E95AE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8" name="Freeform 335">
                <a:extLst>
                  <a:ext uri="{FF2B5EF4-FFF2-40B4-BE49-F238E27FC236}">
                    <a16:creationId xmlns:a16="http://schemas.microsoft.com/office/drawing/2014/main" id="{B9F52340-2789-4441-AE2D-84D9524182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79" name="Group 336">
            <a:extLst>
              <a:ext uri="{FF2B5EF4-FFF2-40B4-BE49-F238E27FC236}">
                <a16:creationId xmlns:a16="http://schemas.microsoft.com/office/drawing/2014/main" id="{74F74953-5FCD-4E6D-987F-2E4E7106EB2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480" name="Line 337">
              <a:extLst>
                <a:ext uri="{FF2B5EF4-FFF2-40B4-BE49-F238E27FC236}">
                  <a16:creationId xmlns:a16="http://schemas.microsoft.com/office/drawing/2014/main" id="{B6FB45FC-AB17-4282-9D16-8056EDBE6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" name="Line 338">
              <a:extLst>
                <a:ext uri="{FF2B5EF4-FFF2-40B4-BE49-F238E27FC236}">
                  <a16:creationId xmlns:a16="http://schemas.microsoft.com/office/drawing/2014/main" id="{8081717D-DD58-4B84-95FF-22319DDEF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2" name="Group 339">
              <a:extLst>
                <a:ext uri="{FF2B5EF4-FFF2-40B4-BE49-F238E27FC236}">
                  <a16:creationId xmlns:a16="http://schemas.microsoft.com/office/drawing/2014/main" id="{F1017436-DD28-46A2-A709-9945A3287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483" name="Freeform 340">
                <a:extLst>
                  <a:ext uri="{FF2B5EF4-FFF2-40B4-BE49-F238E27FC236}">
                    <a16:creationId xmlns:a16="http://schemas.microsoft.com/office/drawing/2014/main" id="{B56F0C24-5382-49C9-98AA-7AC4CB9D4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4" name="Freeform 341">
                <a:extLst>
                  <a:ext uri="{FF2B5EF4-FFF2-40B4-BE49-F238E27FC236}">
                    <a16:creationId xmlns:a16="http://schemas.microsoft.com/office/drawing/2014/main" id="{77BEAC19-0C44-4E7E-9F19-BA519094E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5" name="Group 342">
            <a:extLst>
              <a:ext uri="{FF2B5EF4-FFF2-40B4-BE49-F238E27FC236}">
                <a16:creationId xmlns:a16="http://schemas.microsoft.com/office/drawing/2014/main" id="{A075A1BA-C241-4C80-A6AD-6EEE6E3EB7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486" name="Line 343">
              <a:extLst>
                <a:ext uri="{FF2B5EF4-FFF2-40B4-BE49-F238E27FC236}">
                  <a16:creationId xmlns:a16="http://schemas.microsoft.com/office/drawing/2014/main" id="{17C82B41-656D-45C3-AEF8-E4927CBEF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" name="Line 344">
              <a:extLst>
                <a:ext uri="{FF2B5EF4-FFF2-40B4-BE49-F238E27FC236}">
                  <a16:creationId xmlns:a16="http://schemas.microsoft.com/office/drawing/2014/main" id="{30794CFE-867B-4DB1-82A2-5B875B6CC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8" name="Group 345">
              <a:extLst>
                <a:ext uri="{FF2B5EF4-FFF2-40B4-BE49-F238E27FC236}">
                  <a16:creationId xmlns:a16="http://schemas.microsoft.com/office/drawing/2014/main" id="{367F7B60-D03E-4A16-A6D8-0DA7F2247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489" name="Freeform 346">
                <a:extLst>
                  <a:ext uri="{FF2B5EF4-FFF2-40B4-BE49-F238E27FC236}">
                    <a16:creationId xmlns:a16="http://schemas.microsoft.com/office/drawing/2014/main" id="{F87ACBA3-F771-474C-9C30-70B37B434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0" name="Freeform 347">
                <a:extLst>
                  <a:ext uri="{FF2B5EF4-FFF2-40B4-BE49-F238E27FC236}">
                    <a16:creationId xmlns:a16="http://schemas.microsoft.com/office/drawing/2014/main" id="{AECD41C5-B730-40ED-9444-99AFA73B8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91" name="Group 348">
            <a:extLst>
              <a:ext uri="{FF2B5EF4-FFF2-40B4-BE49-F238E27FC236}">
                <a16:creationId xmlns:a16="http://schemas.microsoft.com/office/drawing/2014/main" id="{F7A8218E-679D-46C3-94D5-F4BD9A55D4D6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492" name="Group 349">
              <a:extLst>
                <a:ext uri="{FF2B5EF4-FFF2-40B4-BE49-F238E27FC236}">
                  <a16:creationId xmlns:a16="http://schemas.microsoft.com/office/drawing/2014/main" id="{5524E776-69A1-44B7-8E93-910FA1875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497" name="Freeform 350">
                <a:extLst>
                  <a:ext uri="{FF2B5EF4-FFF2-40B4-BE49-F238E27FC236}">
                    <a16:creationId xmlns:a16="http://schemas.microsoft.com/office/drawing/2014/main" id="{A146BC5F-6D47-4037-AF4B-E4415C00F7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8" name="Freeform 351">
                <a:extLst>
                  <a:ext uri="{FF2B5EF4-FFF2-40B4-BE49-F238E27FC236}">
                    <a16:creationId xmlns:a16="http://schemas.microsoft.com/office/drawing/2014/main" id="{88530CFA-24D8-4F87-9E54-201E77285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3" name="Group 352">
              <a:extLst>
                <a:ext uri="{FF2B5EF4-FFF2-40B4-BE49-F238E27FC236}">
                  <a16:creationId xmlns:a16="http://schemas.microsoft.com/office/drawing/2014/main" id="{18BAEC6B-2E7E-471A-8CF4-7FFF2CAF78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494" name="Freeform 353">
                <a:extLst>
                  <a:ext uri="{FF2B5EF4-FFF2-40B4-BE49-F238E27FC236}">
                    <a16:creationId xmlns:a16="http://schemas.microsoft.com/office/drawing/2014/main" id="{5107ED78-AF57-4137-AF46-F8E1977B0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" name="Freeform 354">
                <a:extLst>
                  <a:ext uri="{FF2B5EF4-FFF2-40B4-BE49-F238E27FC236}">
                    <a16:creationId xmlns:a16="http://schemas.microsoft.com/office/drawing/2014/main" id="{AF6835AD-308C-4ED7-A332-CFF174655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" name="Freeform 355">
                <a:extLst>
                  <a:ext uri="{FF2B5EF4-FFF2-40B4-BE49-F238E27FC236}">
                    <a16:creationId xmlns:a16="http://schemas.microsoft.com/office/drawing/2014/main" id="{55F42C27-8571-4055-94B1-8B911963A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99" name="Group 356">
            <a:extLst>
              <a:ext uri="{FF2B5EF4-FFF2-40B4-BE49-F238E27FC236}">
                <a16:creationId xmlns:a16="http://schemas.microsoft.com/office/drawing/2014/main" id="{84D19E1F-352C-4075-8378-7C7F47D57AC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500" name="Line 357">
              <a:extLst>
                <a:ext uri="{FF2B5EF4-FFF2-40B4-BE49-F238E27FC236}">
                  <a16:creationId xmlns:a16="http://schemas.microsoft.com/office/drawing/2014/main" id="{5910E1B2-1EE1-48E7-A5E2-2C4952464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" name="Line 358">
              <a:extLst>
                <a:ext uri="{FF2B5EF4-FFF2-40B4-BE49-F238E27FC236}">
                  <a16:creationId xmlns:a16="http://schemas.microsoft.com/office/drawing/2014/main" id="{CCC4F3CC-FAA4-40EA-9D13-4042A3E8D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2" name="Group 359">
              <a:extLst>
                <a:ext uri="{FF2B5EF4-FFF2-40B4-BE49-F238E27FC236}">
                  <a16:creationId xmlns:a16="http://schemas.microsoft.com/office/drawing/2014/main" id="{18717281-E05E-4490-862E-0241F17B4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503" name="Freeform 360">
                <a:extLst>
                  <a:ext uri="{FF2B5EF4-FFF2-40B4-BE49-F238E27FC236}">
                    <a16:creationId xmlns:a16="http://schemas.microsoft.com/office/drawing/2014/main" id="{10FB322A-EE69-459E-9F4F-C3074B075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4" name="Freeform 361">
                <a:extLst>
                  <a:ext uri="{FF2B5EF4-FFF2-40B4-BE49-F238E27FC236}">
                    <a16:creationId xmlns:a16="http://schemas.microsoft.com/office/drawing/2014/main" id="{FAEA2ED3-9126-46DD-9043-6E6476557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5" name="Group 362">
            <a:extLst>
              <a:ext uri="{FF2B5EF4-FFF2-40B4-BE49-F238E27FC236}">
                <a16:creationId xmlns:a16="http://schemas.microsoft.com/office/drawing/2014/main" id="{A04258D5-2730-4A00-B289-8931EF62AB4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506" name="Line 363">
              <a:extLst>
                <a:ext uri="{FF2B5EF4-FFF2-40B4-BE49-F238E27FC236}">
                  <a16:creationId xmlns:a16="http://schemas.microsoft.com/office/drawing/2014/main" id="{6E0DA227-5398-4623-986D-B061A858A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7" name="Line 364">
              <a:extLst>
                <a:ext uri="{FF2B5EF4-FFF2-40B4-BE49-F238E27FC236}">
                  <a16:creationId xmlns:a16="http://schemas.microsoft.com/office/drawing/2014/main" id="{16BC2D24-764E-47AC-8BF2-C7728AE57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8" name="Group 365">
              <a:extLst>
                <a:ext uri="{FF2B5EF4-FFF2-40B4-BE49-F238E27FC236}">
                  <a16:creationId xmlns:a16="http://schemas.microsoft.com/office/drawing/2014/main" id="{0DB8326F-C978-45A8-B9CB-730064DF5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509" name="Freeform 366">
                <a:extLst>
                  <a:ext uri="{FF2B5EF4-FFF2-40B4-BE49-F238E27FC236}">
                    <a16:creationId xmlns:a16="http://schemas.microsoft.com/office/drawing/2014/main" id="{17864ADF-C6C9-4581-BB1B-392B42B2E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0" name="Freeform 367">
                <a:extLst>
                  <a:ext uri="{FF2B5EF4-FFF2-40B4-BE49-F238E27FC236}">
                    <a16:creationId xmlns:a16="http://schemas.microsoft.com/office/drawing/2014/main" id="{5060CFA2-C5CB-4B2A-833B-AE7F42EEA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1" name="Group 368">
            <a:extLst>
              <a:ext uri="{FF2B5EF4-FFF2-40B4-BE49-F238E27FC236}">
                <a16:creationId xmlns:a16="http://schemas.microsoft.com/office/drawing/2014/main" id="{BEA09A43-D1FB-458F-9658-FE2A06B1430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512" name="Line 369">
              <a:extLst>
                <a:ext uri="{FF2B5EF4-FFF2-40B4-BE49-F238E27FC236}">
                  <a16:creationId xmlns:a16="http://schemas.microsoft.com/office/drawing/2014/main" id="{CC9A3222-2003-4633-952A-6D2E85295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3" name="Line 370">
              <a:extLst>
                <a:ext uri="{FF2B5EF4-FFF2-40B4-BE49-F238E27FC236}">
                  <a16:creationId xmlns:a16="http://schemas.microsoft.com/office/drawing/2014/main" id="{112EB77F-3C91-4D0B-8E40-E5AFA2CB4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4" name="Group 371">
              <a:extLst>
                <a:ext uri="{FF2B5EF4-FFF2-40B4-BE49-F238E27FC236}">
                  <a16:creationId xmlns:a16="http://schemas.microsoft.com/office/drawing/2014/main" id="{5F8AEFA1-3030-4FCF-A9C9-2A1E1E93B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515" name="Freeform 372">
                <a:extLst>
                  <a:ext uri="{FF2B5EF4-FFF2-40B4-BE49-F238E27FC236}">
                    <a16:creationId xmlns:a16="http://schemas.microsoft.com/office/drawing/2014/main" id="{BF8A75FC-8C19-478A-B855-899A8D884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" name="Freeform 373">
                <a:extLst>
                  <a:ext uri="{FF2B5EF4-FFF2-40B4-BE49-F238E27FC236}">
                    <a16:creationId xmlns:a16="http://schemas.microsoft.com/office/drawing/2014/main" id="{87FA9256-527D-4F74-B207-986A1C151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7" name="Group 374">
            <a:extLst>
              <a:ext uri="{FF2B5EF4-FFF2-40B4-BE49-F238E27FC236}">
                <a16:creationId xmlns:a16="http://schemas.microsoft.com/office/drawing/2014/main" id="{BDA4144B-42B8-4935-B804-58D274776B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518" name="Line 375">
              <a:extLst>
                <a:ext uri="{FF2B5EF4-FFF2-40B4-BE49-F238E27FC236}">
                  <a16:creationId xmlns:a16="http://schemas.microsoft.com/office/drawing/2014/main" id="{F2BD9383-E971-4D56-B8CA-636ABC35C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" name="Line 376">
              <a:extLst>
                <a:ext uri="{FF2B5EF4-FFF2-40B4-BE49-F238E27FC236}">
                  <a16:creationId xmlns:a16="http://schemas.microsoft.com/office/drawing/2014/main" id="{53F4CD63-BFCB-4E20-9924-539756E51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0" name="Group 377">
              <a:extLst>
                <a:ext uri="{FF2B5EF4-FFF2-40B4-BE49-F238E27FC236}">
                  <a16:creationId xmlns:a16="http://schemas.microsoft.com/office/drawing/2014/main" id="{7643F1DC-5F19-47F6-A3C9-403590ED7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521" name="Freeform 378">
                <a:extLst>
                  <a:ext uri="{FF2B5EF4-FFF2-40B4-BE49-F238E27FC236}">
                    <a16:creationId xmlns:a16="http://schemas.microsoft.com/office/drawing/2014/main" id="{71D771F6-A74E-4943-B6EA-1ACF1A4B2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2" name="Freeform 379">
                <a:extLst>
                  <a:ext uri="{FF2B5EF4-FFF2-40B4-BE49-F238E27FC236}">
                    <a16:creationId xmlns:a16="http://schemas.microsoft.com/office/drawing/2014/main" id="{C2F453A6-8981-4C22-8F29-12379E805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3" name="Group 380">
            <a:extLst>
              <a:ext uri="{FF2B5EF4-FFF2-40B4-BE49-F238E27FC236}">
                <a16:creationId xmlns:a16="http://schemas.microsoft.com/office/drawing/2014/main" id="{5B7DC84D-E73C-4C1D-B41B-D54C8B95C5E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524" name="Line 381">
              <a:extLst>
                <a:ext uri="{FF2B5EF4-FFF2-40B4-BE49-F238E27FC236}">
                  <a16:creationId xmlns:a16="http://schemas.microsoft.com/office/drawing/2014/main" id="{8D47A1C7-D581-42F2-81B0-9CF696F9E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" name="Line 382">
              <a:extLst>
                <a:ext uri="{FF2B5EF4-FFF2-40B4-BE49-F238E27FC236}">
                  <a16:creationId xmlns:a16="http://schemas.microsoft.com/office/drawing/2014/main" id="{8760A0F1-EB6F-40F1-8F3C-20F05A382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" name="Group 383">
              <a:extLst>
                <a:ext uri="{FF2B5EF4-FFF2-40B4-BE49-F238E27FC236}">
                  <a16:creationId xmlns:a16="http://schemas.microsoft.com/office/drawing/2014/main" id="{24DACB8F-696B-43A5-A778-DC11DF069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27" name="Freeform 384">
                <a:extLst>
                  <a:ext uri="{FF2B5EF4-FFF2-40B4-BE49-F238E27FC236}">
                    <a16:creationId xmlns:a16="http://schemas.microsoft.com/office/drawing/2014/main" id="{F6744590-4BDF-45A4-A607-BE7F3A398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8" name="Freeform 385">
                <a:extLst>
                  <a:ext uri="{FF2B5EF4-FFF2-40B4-BE49-F238E27FC236}">
                    <a16:creationId xmlns:a16="http://schemas.microsoft.com/office/drawing/2014/main" id="{282111B0-C52B-40CB-91D9-F33D6142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9" name="Freeform 386">
                <a:extLst>
                  <a:ext uri="{FF2B5EF4-FFF2-40B4-BE49-F238E27FC236}">
                    <a16:creationId xmlns:a16="http://schemas.microsoft.com/office/drawing/2014/main" id="{3D5661DD-8E9E-477A-B6C4-9C74EF6F3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0" name="Group 387">
            <a:extLst>
              <a:ext uri="{FF2B5EF4-FFF2-40B4-BE49-F238E27FC236}">
                <a16:creationId xmlns:a16="http://schemas.microsoft.com/office/drawing/2014/main" id="{FBF4733E-CBD5-4F7B-8152-A7E8980E9B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531" name="Line 388">
              <a:extLst>
                <a:ext uri="{FF2B5EF4-FFF2-40B4-BE49-F238E27FC236}">
                  <a16:creationId xmlns:a16="http://schemas.microsoft.com/office/drawing/2014/main" id="{1178C893-CFCD-4094-8970-80A5EC994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2" name="Line 389">
              <a:extLst>
                <a:ext uri="{FF2B5EF4-FFF2-40B4-BE49-F238E27FC236}">
                  <a16:creationId xmlns:a16="http://schemas.microsoft.com/office/drawing/2014/main" id="{40E84D2E-FEDC-4C8B-9AB1-D668840E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3" name="Group 390">
              <a:extLst>
                <a:ext uri="{FF2B5EF4-FFF2-40B4-BE49-F238E27FC236}">
                  <a16:creationId xmlns:a16="http://schemas.microsoft.com/office/drawing/2014/main" id="{52FAC2BC-E248-446B-8572-0283E6FEF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34" name="Freeform 391">
                <a:extLst>
                  <a:ext uri="{FF2B5EF4-FFF2-40B4-BE49-F238E27FC236}">
                    <a16:creationId xmlns:a16="http://schemas.microsoft.com/office/drawing/2014/main" id="{1F0D6549-0F3E-4FFD-88E4-91A9AD1E1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5" name="Freeform 392">
                <a:extLst>
                  <a:ext uri="{FF2B5EF4-FFF2-40B4-BE49-F238E27FC236}">
                    <a16:creationId xmlns:a16="http://schemas.microsoft.com/office/drawing/2014/main" id="{B4C3C6DA-2E8F-4388-8D11-8BA2CD23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" name="Freeform 393">
                <a:extLst>
                  <a:ext uri="{FF2B5EF4-FFF2-40B4-BE49-F238E27FC236}">
                    <a16:creationId xmlns:a16="http://schemas.microsoft.com/office/drawing/2014/main" id="{484CF413-146D-4B62-A143-E23B21A1C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7" name="Group 394">
            <a:extLst>
              <a:ext uri="{FF2B5EF4-FFF2-40B4-BE49-F238E27FC236}">
                <a16:creationId xmlns:a16="http://schemas.microsoft.com/office/drawing/2014/main" id="{BD929ED4-1893-4413-A8DB-8CB962F5A9A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538" name="Line 395">
              <a:extLst>
                <a:ext uri="{FF2B5EF4-FFF2-40B4-BE49-F238E27FC236}">
                  <a16:creationId xmlns:a16="http://schemas.microsoft.com/office/drawing/2014/main" id="{A93270BA-B3C5-4FEA-B827-B32ECAF97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" name="Line 396">
              <a:extLst>
                <a:ext uri="{FF2B5EF4-FFF2-40B4-BE49-F238E27FC236}">
                  <a16:creationId xmlns:a16="http://schemas.microsoft.com/office/drawing/2014/main" id="{37D05224-BEEB-4F4A-BDFB-7D9C9F041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0" name="Group 397">
              <a:extLst>
                <a:ext uri="{FF2B5EF4-FFF2-40B4-BE49-F238E27FC236}">
                  <a16:creationId xmlns:a16="http://schemas.microsoft.com/office/drawing/2014/main" id="{19969DC3-8E02-494C-8A8D-2B2322543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541" name="Freeform 398">
                <a:extLst>
                  <a:ext uri="{FF2B5EF4-FFF2-40B4-BE49-F238E27FC236}">
                    <a16:creationId xmlns:a16="http://schemas.microsoft.com/office/drawing/2014/main" id="{91E9DAC2-8971-4AAD-94D1-F1E491C69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" name="Freeform 399">
                <a:extLst>
                  <a:ext uri="{FF2B5EF4-FFF2-40B4-BE49-F238E27FC236}">
                    <a16:creationId xmlns:a16="http://schemas.microsoft.com/office/drawing/2014/main" id="{0852AA85-ED53-417A-A0EB-4DD92D6C5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3" name="Group 400">
            <a:extLst>
              <a:ext uri="{FF2B5EF4-FFF2-40B4-BE49-F238E27FC236}">
                <a16:creationId xmlns:a16="http://schemas.microsoft.com/office/drawing/2014/main" id="{5F63629A-FCDF-462D-91B8-3698CAEB5BF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544" name="Line 401">
              <a:extLst>
                <a:ext uri="{FF2B5EF4-FFF2-40B4-BE49-F238E27FC236}">
                  <a16:creationId xmlns:a16="http://schemas.microsoft.com/office/drawing/2014/main" id="{89C79662-799D-4758-B3B0-EA6780D92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" name="Line 402">
              <a:extLst>
                <a:ext uri="{FF2B5EF4-FFF2-40B4-BE49-F238E27FC236}">
                  <a16:creationId xmlns:a16="http://schemas.microsoft.com/office/drawing/2014/main" id="{92570371-E740-4745-808F-F34D91CED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6" name="Group 403">
              <a:extLst>
                <a:ext uri="{FF2B5EF4-FFF2-40B4-BE49-F238E27FC236}">
                  <a16:creationId xmlns:a16="http://schemas.microsoft.com/office/drawing/2014/main" id="{08D7103A-896E-46B0-9D58-52665A6FD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547" name="Freeform 404">
                <a:extLst>
                  <a:ext uri="{FF2B5EF4-FFF2-40B4-BE49-F238E27FC236}">
                    <a16:creationId xmlns:a16="http://schemas.microsoft.com/office/drawing/2014/main" id="{BEC365D8-76A9-403B-B0B0-06765F6CE4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" name="Freeform 405">
                <a:extLst>
                  <a:ext uri="{FF2B5EF4-FFF2-40B4-BE49-F238E27FC236}">
                    <a16:creationId xmlns:a16="http://schemas.microsoft.com/office/drawing/2014/main" id="{25D35991-CC22-4537-BA46-CDCE8F2C7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9" name="Group 406">
            <a:extLst>
              <a:ext uri="{FF2B5EF4-FFF2-40B4-BE49-F238E27FC236}">
                <a16:creationId xmlns:a16="http://schemas.microsoft.com/office/drawing/2014/main" id="{DD5FBE94-D9A0-404C-AC7E-F153677F9C0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550" name="Line 407">
              <a:extLst>
                <a:ext uri="{FF2B5EF4-FFF2-40B4-BE49-F238E27FC236}">
                  <a16:creationId xmlns:a16="http://schemas.microsoft.com/office/drawing/2014/main" id="{6D7D72B5-28F8-4C55-953A-C079FAD70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" name="Line 408">
              <a:extLst>
                <a:ext uri="{FF2B5EF4-FFF2-40B4-BE49-F238E27FC236}">
                  <a16:creationId xmlns:a16="http://schemas.microsoft.com/office/drawing/2014/main" id="{D05244DF-6B9F-449A-A273-BC9C90295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2" name="Group 409">
              <a:extLst>
                <a:ext uri="{FF2B5EF4-FFF2-40B4-BE49-F238E27FC236}">
                  <a16:creationId xmlns:a16="http://schemas.microsoft.com/office/drawing/2014/main" id="{37337784-5CD5-4357-983C-3BCD8DDEE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553" name="Freeform 410">
                <a:extLst>
                  <a:ext uri="{FF2B5EF4-FFF2-40B4-BE49-F238E27FC236}">
                    <a16:creationId xmlns:a16="http://schemas.microsoft.com/office/drawing/2014/main" id="{B1525BAD-7B46-4295-A817-F13CB8314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" name="Freeform 411">
                <a:extLst>
                  <a:ext uri="{FF2B5EF4-FFF2-40B4-BE49-F238E27FC236}">
                    <a16:creationId xmlns:a16="http://schemas.microsoft.com/office/drawing/2014/main" id="{6AB40BB4-4346-40CE-8AF5-E6FA9259D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55" name="Group 412">
            <a:extLst>
              <a:ext uri="{FF2B5EF4-FFF2-40B4-BE49-F238E27FC236}">
                <a16:creationId xmlns:a16="http://schemas.microsoft.com/office/drawing/2014/main" id="{39DA9050-2730-4D15-BF75-41596CC62D1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556" name="Line 413">
              <a:extLst>
                <a:ext uri="{FF2B5EF4-FFF2-40B4-BE49-F238E27FC236}">
                  <a16:creationId xmlns:a16="http://schemas.microsoft.com/office/drawing/2014/main" id="{82C71FAB-2A38-4623-82AF-A9771731F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" name="Line 414">
              <a:extLst>
                <a:ext uri="{FF2B5EF4-FFF2-40B4-BE49-F238E27FC236}">
                  <a16:creationId xmlns:a16="http://schemas.microsoft.com/office/drawing/2014/main" id="{83E314C5-8F3D-4367-B957-0D3C22F3E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8" name="Group 415">
              <a:extLst>
                <a:ext uri="{FF2B5EF4-FFF2-40B4-BE49-F238E27FC236}">
                  <a16:creationId xmlns:a16="http://schemas.microsoft.com/office/drawing/2014/main" id="{72A1DAA3-275B-4A82-BE70-903BAEBE5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559" name="Freeform 416">
                <a:extLst>
                  <a:ext uri="{FF2B5EF4-FFF2-40B4-BE49-F238E27FC236}">
                    <a16:creationId xmlns:a16="http://schemas.microsoft.com/office/drawing/2014/main" id="{9D93CE53-34EA-4C27-83CB-1A664956AF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" name="Freeform 417">
                <a:extLst>
                  <a:ext uri="{FF2B5EF4-FFF2-40B4-BE49-F238E27FC236}">
                    <a16:creationId xmlns:a16="http://schemas.microsoft.com/office/drawing/2014/main" id="{6459F1A3-1E68-4ECD-AABC-BDBD0C82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61" name="Group 418">
            <a:extLst>
              <a:ext uri="{FF2B5EF4-FFF2-40B4-BE49-F238E27FC236}">
                <a16:creationId xmlns:a16="http://schemas.microsoft.com/office/drawing/2014/main" id="{933E7AA0-E500-4BB0-ACF1-BE577E9567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562" name="Group 419">
              <a:extLst>
                <a:ext uri="{FF2B5EF4-FFF2-40B4-BE49-F238E27FC236}">
                  <a16:creationId xmlns:a16="http://schemas.microsoft.com/office/drawing/2014/main" id="{C33B3030-DBF3-4184-B9D4-F7F05FECEA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567" name="Line 420">
                <a:extLst>
                  <a:ext uri="{FF2B5EF4-FFF2-40B4-BE49-F238E27FC236}">
                    <a16:creationId xmlns:a16="http://schemas.microsoft.com/office/drawing/2014/main" id="{67AE388B-BA2B-4B51-BD04-064D32725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" name="Line 421">
                <a:extLst>
                  <a:ext uri="{FF2B5EF4-FFF2-40B4-BE49-F238E27FC236}">
                    <a16:creationId xmlns:a16="http://schemas.microsoft.com/office/drawing/2014/main" id="{FE942009-A22F-4260-ACBE-0A8A24BA2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" name="Freeform 422">
                <a:extLst>
                  <a:ext uri="{FF2B5EF4-FFF2-40B4-BE49-F238E27FC236}">
                    <a16:creationId xmlns:a16="http://schemas.microsoft.com/office/drawing/2014/main" id="{37E7AC5D-E968-4C7C-9113-95B9E0C89B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3" name="Group 423">
              <a:extLst>
                <a:ext uri="{FF2B5EF4-FFF2-40B4-BE49-F238E27FC236}">
                  <a16:creationId xmlns:a16="http://schemas.microsoft.com/office/drawing/2014/main" id="{77C21E19-45E1-4D2C-B4A5-E57310E08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564" name="Freeform 424">
                <a:extLst>
                  <a:ext uri="{FF2B5EF4-FFF2-40B4-BE49-F238E27FC236}">
                    <a16:creationId xmlns:a16="http://schemas.microsoft.com/office/drawing/2014/main" id="{C2606016-04E7-4216-90F2-7F15319C7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" name="Line 425">
                <a:extLst>
                  <a:ext uri="{FF2B5EF4-FFF2-40B4-BE49-F238E27FC236}">
                    <a16:creationId xmlns:a16="http://schemas.microsoft.com/office/drawing/2014/main" id="{2C43BB0F-2557-4444-9E52-623DD6329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" name="Line 426">
                <a:extLst>
                  <a:ext uri="{FF2B5EF4-FFF2-40B4-BE49-F238E27FC236}">
                    <a16:creationId xmlns:a16="http://schemas.microsoft.com/office/drawing/2014/main" id="{1C6BFF8B-DEFA-44CD-BD46-51448FD69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70" name="Group 427">
            <a:extLst>
              <a:ext uri="{FF2B5EF4-FFF2-40B4-BE49-F238E27FC236}">
                <a16:creationId xmlns:a16="http://schemas.microsoft.com/office/drawing/2014/main" id="{E35812FF-F6DB-40B8-B599-53B7537FA12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571" name="Group 428">
              <a:extLst>
                <a:ext uri="{FF2B5EF4-FFF2-40B4-BE49-F238E27FC236}">
                  <a16:creationId xmlns:a16="http://schemas.microsoft.com/office/drawing/2014/main" id="{DC33B914-92AD-4090-A875-A3C62BA43D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576" name="Line 429">
                <a:extLst>
                  <a:ext uri="{FF2B5EF4-FFF2-40B4-BE49-F238E27FC236}">
                    <a16:creationId xmlns:a16="http://schemas.microsoft.com/office/drawing/2014/main" id="{D6AAF907-7400-43FA-B63A-562BE434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" name="Line 430">
                <a:extLst>
                  <a:ext uri="{FF2B5EF4-FFF2-40B4-BE49-F238E27FC236}">
                    <a16:creationId xmlns:a16="http://schemas.microsoft.com/office/drawing/2014/main" id="{42A8BE0D-C4EC-40F7-B83F-40A69258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8" name="Freeform 431">
                <a:extLst>
                  <a:ext uri="{FF2B5EF4-FFF2-40B4-BE49-F238E27FC236}">
                    <a16:creationId xmlns:a16="http://schemas.microsoft.com/office/drawing/2014/main" id="{D2C44ADA-CC10-4ADE-90BB-B00B6B20FE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72" name="Group 432">
              <a:extLst>
                <a:ext uri="{FF2B5EF4-FFF2-40B4-BE49-F238E27FC236}">
                  <a16:creationId xmlns:a16="http://schemas.microsoft.com/office/drawing/2014/main" id="{A2B1861C-528A-4986-983E-2B9A3974A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573" name="Freeform 433">
                <a:extLst>
                  <a:ext uri="{FF2B5EF4-FFF2-40B4-BE49-F238E27FC236}">
                    <a16:creationId xmlns:a16="http://schemas.microsoft.com/office/drawing/2014/main" id="{E46C7A6E-BF5C-4F39-95B9-56E527A9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4" name="Line 434">
                <a:extLst>
                  <a:ext uri="{FF2B5EF4-FFF2-40B4-BE49-F238E27FC236}">
                    <a16:creationId xmlns:a16="http://schemas.microsoft.com/office/drawing/2014/main" id="{2DC6593E-1889-4D88-A7FC-B9B008421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5" name="Line 435">
                <a:extLst>
                  <a:ext uri="{FF2B5EF4-FFF2-40B4-BE49-F238E27FC236}">
                    <a16:creationId xmlns:a16="http://schemas.microsoft.com/office/drawing/2014/main" id="{88EC560C-DA28-44EA-B0E5-46C4CD71C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79" name="Group 436">
            <a:extLst>
              <a:ext uri="{FF2B5EF4-FFF2-40B4-BE49-F238E27FC236}">
                <a16:creationId xmlns:a16="http://schemas.microsoft.com/office/drawing/2014/main" id="{84BD6D62-3EA6-495E-8BD6-F97AC7454EF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580" name="Group 437">
              <a:extLst>
                <a:ext uri="{FF2B5EF4-FFF2-40B4-BE49-F238E27FC236}">
                  <a16:creationId xmlns:a16="http://schemas.microsoft.com/office/drawing/2014/main" id="{E1BC4CCC-C11B-4F41-909B-9E062107F2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585" name="Line 438">
                <a:extLst>
                  <a:ext uri="{FF2B5EF4-FFF2-40B4-BE49-F238E27FC236}">
                    <a16:creationId xmlns:a16="http://schemas.microsoft.com/office/drawing/2014/main" id="{73E07AB1-10DE-43EE-B3B2-8AA6BD8F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6" name="Line 439">
                <a:extLst>
                  <a:ext uri="{FF2B5EF4-FFF2-40B4-BE49-F238E27FC236}">
                    <a16:creationId xmlns:a16="http://schemas.microsoft.com/office/drawing/2014/main" id="{55B329C2-24F5-4924-884C-16CE190BE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" name="Freeform 440">
                <a:extLst>
                  <a:ext uri="{FF2B5EF4-FFF2-40B4-BE49-F238E27FC236}">
                    <a16:creationId xmlns:a16="http://schemas.microsoft.com/office/drawing/2014/main" id="{65D49FBC-61A5-4BE5-A64A-C778D6953C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1" name="Group 441">
              <a:extLst>
                <a:ext uri="{FF2B5EF4-FFF2-40B4-BE49-F238E27FC236}">
                  <a16:creationId xmlns:a16="http://schemas.microsoft.com/office/drawing/2014/main" id="{82A0C5DC-C994-4C35-B980-7C3C4219D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582" name="Freeform 442">
                <a:extLst>
                  <a:ext uri="{FF2B5EF4-FFF2-40B4-BE49-F238E27FC236}">
                    <a16:creationId xmlns:a16="http://schemas.microsoft.com/office/drawing/2014/main" id="{3B0B4C94-EF3D-4D14-936A-5A775C718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3" name="Line 443">
                <a:extLst>
                  <a:ext uri="{FF2B5EF4-FFF2-40B4-BE49-F238E27FC236}">
                    <a16:creationId xmlns:a16="http://schemas.microsoft.com/office/drawing/2014/main" id="{5E303A41-E665-40BC-8547-C695D6D76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4" name="Line 444">
                <a:extLst>
                  <a:ext uri="{FF2B5EF4-FFF2-40B4-BE49-F238E27FC236}">
                    <a16:creationId xmlns:a16="http://schemas.microsoft.com/office/drawing/2014/main" id="{BC5A1221-7CF6-4A2C-BD93-C0E11E1ED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88" name="Group 445">
            <a:extLst>
              <a:ext uri="{FF2B5EF4-FFF2-40B4-BE49-F238E27FC236}">
                <a16:creationId xmlns:a16="http://schemas.microsoft.com/office/drawing/2014/main" id="{841A1184-8BC5-4285-A148-F3DAFF1C50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589" name="Group 446">
              <a:extLst>
                <a:ext uri="{FF2B5EF4-FFF2-40B4-BE49-F238E27FC236}">
                  <a16:creationId xmlns:a16="http://schemas.microsoft.com/office/drawing/2014/main" id="{FA30CBF7-CDED-4030-B436-62B8818D2C2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594" name="Line 447">
                <a:extLst>
                  <a:ext uri="{FF2B5EF4-FFF2-40B4-BE49-F238E27FC236}">
                    <a16:creationId xmlns:a16="http://schemas.microsoft.com/office/drawing/2014/main" id="{6B4D19CB-F441-49B9-AA59-C40C69BFA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5" name="Line 448">
                <a:extLst>
                  <a:ext uri="{FF2B5EF4-FFF2-40B4-BE49-F238E27FC236}">
                    <a16:creationId xmlns:a16="http://schemas.microsoft.com/office/drawing/2014/main" id="{AE1150FE-F1AA-438F-90F4-B382E41C0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6" name="Freeform 449">
                <a:extLst>
                  <a:ext uri="{FF2B5EF4-FFF2-40B4-BE49-F238E27FC236}">
                    <a16:creationId xmlns:a16="http://schemas.microsoft.com/office/drawing/2014/main" id="{7BF068D0-0556-4849-9865-63728DA1E0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0" name="Group 450">
              <a:extLst>
                <a:ext uri="{FF2B5EF4-FFF2-40B4-BE49-F238E27FC236}">
                  <a16:creationId xmlns:a16="http://schemas.microsoft.com/office/drawing/2014/main" id="{B36638DD-E59F-4ADC-B6BE-410EAAC09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591" name="Freeform 451">
                <a:extLst>
                  <a:ext uri="{FF2B5EF4-FFF2-40B4-BE49-F238E27FC236}">
                    <a16:creationId xmlns:a16="http://schemas.microsoft.com/office/drawing/2014/main" id="{1D070571-DFB3-42C7-B21D-BFECE88B9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2" name="Line 452">
                <a:extLst>
                  <a:ext uri="{FF2B5EF4-FFF2-40B4-BE49-F238E27FC236}">
                    <a16:creationId xmlns:a16="http://schemas.microsoft.com/office/drawing/2014/main" id="{E227C4D4-0A9A-4695-8393-22DB0D7C1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" name="Line 453">
                <a:extLst>
                  <a:ext uri="{FF2B5EF4-FFF2-40B4-BE49-F238E27FC236}">
                    <a16:creationId xmlns:a16="http://schemas.microsoft.com/office/drawing/2014/main" id="{3C8C0275-02EE-466F-A7FA-AFCEF5B30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97" name="Group 454">
            <a:extLst>
              <a:ext uri="{FF2B5EF4-FFF2-40B4-BE49-F238E27FC236}">
                <a16:creationId xmlns:a16="http://schemas.microsoft.com/office/drawing/2014/main" id="{E1903C83-F72D-476B-BCDB-ED9EAC1A17E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598" name="Group 455">
              <a:extLst>
                <a:ext uri="{FF2B5EF4-FFF2-40B4-BE49-F238E27FC236}">
                  <a16:creationId xmlns:a16="http://schemas.microsoft.com/office/drawing/2014/main" id="{DBA34A15-F33A-46EB-BA67-97F713659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605" name="Freeform 456">
                <a:extLst>
                  <a:ext uri="{FF2B5EF4-FFF2-40B4-BE49-F238E27FC236}">
                    <a16:creationId xmlns:a16="http://schemas.microsoft.com/office/drawing/2014/main" id="{DC8BEEAE-A531-482E-8CD4-BBA283370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" name="Freeform 457">
                <a:extLst>
                  <a:ext uri="{FF2B5EF4-FFF2-40B4-BE49-F238E27FC236}">
                    <a16:creationId xmlns:a16="http://schemas.microsoft.com/office/drawing/2014/main" id="{345402F6-DC93-43BD-A25D-257419D4C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" name="Freeform 458">
                <a:extLst>
                  <a:ext uri="{FF2B5EF4-FFF2-40B4-BE49-F238E27FC236}">
                    <a16:creationId xmlns:a16="http://schemas.microsoft.com/office/drawing/2014/main" id="{899D7FFA-1FBA-4BC3-BB33-C6480956C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9" name="Group 459">
              <a:extLst>
                <a:ext uri="{FF2B5EF4-FFF2-40B4-BE49-F238E27FC236}">
                  <a16:creationId xmlns:a16="http://schemas.microsoft.com/office/drawing/2014/main" id="{65C9B149-1390-4E12-BB20-9A2BC746028E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603" name="Freeform 460">
                <a:extLst>
                  <a:ext uri="{FF2B5EF4-FFF2-40B4-BE49-F238E27FC236}">
                    <a16:creationId xmlns:a16="http://schemas.microsoft.com/office/drawing/2014/main" id="{BE063492-4717-45B4-9F8D-FBEAFEAFD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4" name="Freeform 461">
                <a:extLst>
                  <a:ext uri="{FF2B5EF4-FFF2-40B4-BE49-F238E27FC236}">
                    <a16:creationId xmlns:a16="http://schemas.microsoft.com/office/drawing/2014/main" id="{F262F219-4564-4F77-B205-CC27AA129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00" name="Group 462">
              <a:extLst>
                <a:ext uri="{FF2B5EF4-FFF2-40B4-BE49-F238E27FC236}">
                  <a16:creationId xmlns:a16="http://schemas.microsoft.com/office/drawing/2014/main" id="{597C8AD8-EFF2-44C1-889D-68FAD6CC95DB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601" name="Freeform 463">
                <a:extLst>
                  <a:ext uri="{FF2B5EF4-FFF2-40B4-BE49-F238E27FC236}">
                    <a16:creationId xmlns:a16="http://schemas.microsoft.com/office/drawing/2014/main" id="{3978F118-6D2E-4B33-8374-47421272F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2" name="Freeform 464">
                <a:extLst>
                  <a:ext uri="{FF2B5EF4-FFF2-40B4-BE49-F238E27FC236}">
                    <a16:creationId xmlns:a16="http://schemas.microsoft.com/office/drawing/2014/main" id="{546DD052-01BC-4C1C-99CF-308273A57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08" name="Group 465">
            <a:extLst>
              <a:ext uri="{FF2B5EF4-FFF2-40B4-BE49-F238E27FC236}">
                <a16:creationId xmlns:a16="http://schemas.microsoft.com/office/drawing/2014/main" id="{D737ED8F-1D32-4F6A-ADCD-15D297EAA05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609" name="Group 466">
              <a:extLst>
                <a:ext uri="{FF2B5EF4-FFF2-40B4-BE49-F238E27FC236}">
                  <a16:creationId xmlns:a16="http://schemas.microsoft.com/office/drawing/2014/main" id="{522EC3BB-CADD-4E6C-B298-1992EBDF4A1D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617" name="Freeform 467">
                <a:extLst>
                  <a:ext uri="{FF2B5EF4-FFF2-40B4-BE49-F238E27FC236}">
                    <a16:creationId xmlns:a16="http://schemas.microsoft.com/office/drawing/2014/main" id="{2B7A0313-6200-46A6-9A94-D72C10F97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" name="Freeform 468">
                <a:extLst>
                  <a:ext uri="{FF2B5EF4-FFF2-40B4-BE49-F238E27FC236}">
                    <a16:creationId xmlns:a16="http://schemas.microsoft.com/office/drawing/2014/main" id="{49FF216C-5218-410C-B5C4-9E85123A2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10" name="Group 469">
              <a:extLst>
                <a:ext uri="{FF2B5EF4-FFF2-40B4-BE49-F238E27FC236}">
                  <a16:creationId xmlns:a16="http://schemas.microsoft.com/office/drawing/2014/main" id="{8DCE1931-F672-4062-976B-F54D43BB095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615" name="Freeform 470">
                <a:extLst>
                  <a:ext uri="{FF2B5EF4-FFF2-40B4-BE49-F238E27FC236}">
                    <a16:creationId xmlns:a16="http://schemas.microsoft.com/office/drawing/2014/main" id="{0C7562C3-5F9D-4BAA-B9E3-E898951A1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6" name="Freeform 471">
                <a:extLst>
                  <a:ext uri="{FF2B5EF4-FFF2-40B4-BE49-F238E27FC236}">
                    <a16:creationId xmlns:a16="http://schemas.microsoft.com/office/drawing/2014/main" id="{ABAB00E9-94B2-47FE-9E72-A7AD05A5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11" name="Group 472">
              <a:extLst>
                <a:ext uri="{FF2B5EF4-FFF2-40B4-BE49-F238E27FC236}">
                  <a16:creationId xmlns:a16="http://schemas.microsoft.com/office/drawing/2014/main" id="{B08BD456-2AB6-498D-8846-F693A394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612" name="Freeform 473">
                <a:extLst>
                  <a:ext uri="{FF2B5EF4-FFF2-40B4-BE49-F238E27FC236}">
                    <a16:creationId xmlns:a16="http://schemas.microsoft.com/office/drawing/2014/main" id="{D017A32A-1B80-4BBE-95DF-782DCFA0B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" name="Freeform 474">
                <a:extLst>
                  <a:ext uri="{FF2B5EF4-FFF2-40B4-BE49-F238E27FC236}">
                    <a16:creationId xmlns:a16="http://schemas.microsoft.com/office/drawing/2014/main" id="{C6C07B2C-82ED-4698-9054-244C24951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4" name="Freeform 475">
                <a:extLst>
                  <a:ext uri="{FF2B5EF4-FFF2-40B4-BE49-F238E27FC236}">
                    <a16:creationId xmlns:a16="http://schemas.microsoft.com/office/drawing/2014/main" id="{E3CEE65D-8D43-42AC-AA2C-CF87CBF6D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19" name="Group 476">
            <a:extLst>
              <a:ext uri="{FF2B5EF4-FFF2-40B4-BE49-F238E27FC236}">
                <a16:creationId xmlns:a16="http://schemas.microsoft.com/office/drawing/2014/main" id="{451965BA-9EF7-4C79-9A96-593CF0831C1F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620" name="Group 477">
              <a:extLst>
                <a:ext uri="{FF2B5EF4-FFF2-40B4-BE49-F238E27FC236}">
                  <a16:creationId xmlns:a16="http://schemas.microsoft.com/office/drawing/2014/main" id="{3272A846-A7B4-44A8-B8BA-1B39F360A2D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630" name="Group 478">
                <a:extLst>
                  <a:ext uri="{FF2B5EF4-FFF2-40B4-BE49-F238E27FC236}">
                    <a16:creationId xmlns:a16="http://schemas.microsoft.com/office/drawing/2014/main" id="{2C2FA641-C086-4D74-96A2-9186EB07CE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632" name="Freeform 479">
                  <a:extLst>
                    <a:ext uri="{FF2B5EF4-FFF2-40B4-BE49-F238E27FC236}">
                      <a16:creationId xmlns:a16="http://schemas.microsoft.com/office/drawing/2014/main" id="{120E28AC-A8AD-492D-8549-DD8828DA7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3" name="Freeform 480">
                  <a:extLst>
                    <a:ext uri="{FF2B5EF4-FFF2-40B4-BE49-F238E27FC236}">
                      <a16:creationId xmlns:a16="http://schemas.microsoft.com/office/drawing/2014/main" id="{B052D358-C062-4654-877C-0BD80237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1" name="Freeform 481">
                <a:extLst>
                  <a:ext uri="{FF2B5EF4-FFF2-40B4-BE49-F238E27FC236}">
                    <a16:creationId xmlns:a16="http://schemas.microsoft.com/office/drawing/2014/main" id="{0F99DE57-FC84-42AC-BBD3-68D2BCBCE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21" name="Group 482">
              <a:extLst>
                <a:ext uri="{FF2B5EF4-FFF2-40B4-BE49-F238E27FC236}">
                  <a16:creationId xmlns:a16="http://schemas.microsoft.com/office/drawing/2014/main" id="{0AB465D1-F651-4A32-B8D0-F7F3ABBFF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626" name="Group 483">
                <a:extLst>
                  <a:ext uri="{FF2B5EF4-FFF2-40B4-BE49-F238E27FC236}">
                    <a16:creationId xmlns:a16="http://schemas.microsoft.com/office/drawing/2014/main" id="{C1C00904-EDBD-43B3-8A56-D90EBF76F5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628" name="Freeform 484">
                  <a:extLst>
                    <a:ext uri="{FF2B5EF4-FFF2-40B4-BE49-F238E27FC236}">
                      <a16:creationId xmlns:a16="http://schemas.microsoft.com/office/drawing/2014/main" id="{0919DCE4-D301-45F2-812B-17F764F17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9" name="Freeform 485">
                  <a:extLst>
                    <a:ext uri="{FF2B5EF4-FFF2-40B4-BE49-F238E27FC236}">
                      <a16:creationId xmlns:a16="http://schemas.microsoft.com/office/drawing/2014/main" id="{C01D1645-06DD-4FBF-AC27-0A59BE77A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27" name="Freeform 486">
                <a:extLst>
                  <a:ext uri="{FF2B5EF4-FFF2-40B4-BE49-F238E27FC236}">
                    <a16:creationId xmlns:a16="http://schemas.microsoft.com/office/drawing/2014/main" id="{A2E24C61-34DC-40FF-9614-2E1DAA2DA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22" name="Group 487">
              <a:extLst>
                <a:ext uri="{FF2B5EF4-FFF2-40B4-BE49-F238E27FC236}">
                  <a16:creationId xmlns:a16="http://schemas.microsoft.com/office/drawing/2014/main" id="{B5DCC941-123B-4DE8-8FE5-546F0E446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623" name="Freeform 488">
                <a:extLst>
                  <a:ext uri="{FF2B5EF4-FFF2-40B4-BE49-F238E27FC236}">
                    <a16:creationId xmlns:a16="http://schemas.microsoft.com/office/drawing/2014/main" id="{5A81FB57-A34D-4461-9AE5-ED89359E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" name="Freeform 489">
                <a:extLst>
                  <a:ext uri="{FF2B5EF4-FFF2-40B4-BE49-F238E27FC236}">
                    <a16:creationId xmlns:a16="http://schemas.microsoft.com/office/drawing/2014/main" id="{C94546CD-184D-466D-8801-7C11AC287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5" name="Freeform 490">
                <a:extLst>
                  <a:ext uri="{FF2B5EF4-FFF2-40B4-BE49-F238E27FC236}">
                    <a16:creationId xmlns:a16="http://schemas.microsoft.com/office/drawing/2014/main" id="{1E772601-3B28-479F-93AB-AD82FEEFC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34" name="Group 491">
            <a:extLst>
              <a:ext uri="{FF2B5EF4-FFF2-40B4-BE49-F238E27FC236}">
                <a16:creationId xmlns:a16="http://schemas.microsoft.com/office/drawing/2014/main" id="{98934407-57CA-47BE-AF4E-7FA29C8EEA7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635" name="Group 492">
              <a:extLst>
                <a:ext uri="{FF2B5EF4-FFF2-40B4-BE49-F238E27FC236}">
                  <a16:creationId xmlns:a16="http://schemas.microsoft.com/office/drawing/2014/main" id="{29C1C27D-A34C-4CE7-ADAD-02F25385B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640" name="Freeform 493">
                <a:extLst>
                  <a:ext uri="{FF2B5EF4-FFF2-40B4-BE49-F238E27FC236}">
                    <a16:creationId xmlns:a16="http://schemas.microsoft.com/office/drawing/2014/main" id="{C44DD8B6-83DA-482F-9AF9-D6D82D66B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" name="Freeform 494">
                <a:extLst>
                  <a:ext uri="{FF2B5EF4-FFF2-40B4-BE49-F238E27FC236}">
                    <a16:creationId xmlns:a16="http://schemas.microsoft.com/office/drawing/2014/main" id="{0F217F29-56A9-482A-9DA1-04B9A75C4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6" name="Group 495">
              <a:extLst>
                <a:ext uri="{FF2B5EF4-FFF2-40B4-BE49-F238E27FC236}">
                  <a16:creationId xmlns:a16="http://schemas.microsoft.com/office/drawing/2014/main" id="{BB3CD099-8041-4025-A08B-97E594692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637" name="Line 496">
                <a:extLst>
                  <a:ext uri="{FF2B5EF4-FFF2-40B4-BE49-F238E27FC236}">
                    <a16:creationId xmlns:a16="http://schemas.microsoft.com/office/drawing/2014/main" id="{56C275CE-5F75-41C0-BDBE-C646A0107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" name="Line 497">
                <a:extLst>
                  <a:ext uri="{FF2B5EF4-FFF2-40B4-BE49-F238E27FC236}">
                    <a16:creationId xmlns:a16="http://schemas.microsoft.com/office/drawing/2014/main" id="{AD555BBD-62C6-499B-AF45-15CC628C4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" name="Freeform 498">
                <a:extLst>
                  <a:ext uri="{FF2B5EF4-FFF2-40B4-BE49-F238E27FC236}">
                    <a16:creationId xmlns:a16="http://schemas.microsoft.com/office/drawing/2014/main" id="{31D5BCC7-62D2-4E22-B7F9-5FB628735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42" name="Group 499">
            <a:extLst>
              <a:ext uri="{FF2B5EF4-FFF2-40B4-BE49-F238E27FC236}">
                <a16:creationId xmlns:a16="http://schemas.microsoft.com/office/drawing/2014/main" id="{4A5EB284-08A1-4EF2-B3D4-EA0C1D636EB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643" name="Group 500">
              <a:extLst>
                <a:ext uri="{FF2B5EF4-FFF2-40B4-BE49-F238E27FC236}">
                  <a16:creationId xmlns:a16="http://schemas.microsoft.com/office/drawing/2014/main" id="{A9BD959B-BC0D-4249-AC90-0367AAC38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645" name="Freeform 501">
                <a:extLst>
                  <a:ext uri="{FF2B5EF4-FFF2-40B4-BE49-F238E27FC236}">
                    <a16:creationId xmlns:a16="http://schemas.microsoft.com/office/drawing/2014/main" id="{6C7C6D7D-67BC-46F3-AF13-D1E50C6B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" name="Freeform 502">
                <a:extLst>
                  <a:ext uri="{FF2B5EF4-FFF2-40B4-BE49-F238E27FC236}">
                    <a16:creationId xmlns:a16="http://schemas.microsoft.com/office/drawing/2014/main" id="{0BC51636-F2EF-43E6-94F6-6C9299ABA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7" name="Group 503">
                <a:extLst>
                  <a:ext uri="{FF2B5EF4-FFF2-40B4-BE49-F238E27FC236}">
                    <a16:creationId xmlns:a16="http://schemas.microsoft.com/office/drawing/2014/main" id="{EFAAAB4C-BAC9-4236-A7AD-3B7B2841E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648" name="Freeform 504">
                  <a:extLst>
                    <a:ext uri="{FF2B5EF4-FFF2-40B4-BE49-F238E27FC236}">
                      <a16:creationId xmlns:a16="http://schemas.microsoft.com/office/drawing/2014/main" id="{7447C3F3-0BF2-4084-AAB2-3BB2975B3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9" name="Freeform 505">
                  <a:extLst>
                    <a:ext uri="{FF2B5EF4-FFF2-40B4-BE49-F238E27FC236}">
                      <a16:creationId xmlns:a16="http://schemas.microsoft.com/office/drawing/2014/main" id="{FD74F416-73D4-49D6-8596-790FBB5113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44" name="Freeform 506">
              <a:extLst>
                <a:ext uri="{FF2B5EF4-FFF2-40B4-BE49-F238E27FC236}">
                  <a16:creationId xmlns:a16="http://schemas.microsoft.com/office/drawing/2014/main" id="{89C8CD3E-0B43-4C4C-A281-7626EE4F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0" name="Group 507">
            <a:extLst>
              <a:ext uri="{FF2B5EF4-FFF2-40B4-BE49-F238E27FC236}">
                <a16:creationId xmlns:a16="http://schemas.microsoft.com/office/drawing/2014/main" id="{2623E98C-45B3-41AB-9DE9-D7F466B8631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651" name="Group 508">
              <a:extLst>
                <a:ext uri="{FF2B5EF4-FFF2-40B4-BE49-F238E27FC236}">
                  <a16:creationId xmlns:a16="http://schemas.microsoft.com/office/drawing/2014/main" id="{2F08026D-3427-4C91-8DC1-07F44EB03EFC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656" name="Freeform 509">
                <a:extLst>
                  <a:ext uri="{FF2B5EF4-FFF2-40B4-BE49-F238E27FC236}">
                    <a16:creationId xmlns:a16="http://schemas.microsoft.com/office/drawing/2014/main" id="{5D493962-2395-4F90-92F0-F5AECA24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510">
                <a:extLst>
                  <a:ext uri="{FF2B5EF4-FFF2-40B4-BE49-F238E27FC236}">
                    <a16:creationId xmlns:a16="http://schemas.microsoft.com/office/drawing/2014/main" id="{951EFE86-A0EE-4DBE-B888-D8BA02740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52" name="Group 511">
              <a:extLst>
                <a:ext uri="{FF2B5EF4-FFF2-40B4-BE49-F238E27FC236}">
                  <a16:creationId xmlns:a16="http://schemas.microsoft.com/office/drawing/2014/main" id="{828D1ACF-3B35-42A6-97CA-BC0CF4EDD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653" name="Freeform 512">
                <a:extLst>
                  <a:ext uri="{FF2B5EF4-FFF2-40B4-BE49-F238E27FC236}">
                    <a16:creationId xmlns:a16="http://schemas.microsoft.com/office/drawing/2014/main" id="{A7A00D39-BD84-4573-8F8C-14BCA295A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" name="Freeform 513">
                <a:extLst>
                  <a:ext uri="{FF2B5EF4-FFF2-40B4-BE49-F238E27FC236}">
                    <a16:creationId xmlns:a16="http://schemas.microsoft.com/office/drawing/2014/main" id="{AAA20C98-7EB2-4514-A259-B31248CB4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" name="Freeform 514">
                <a:extLst>
                  <a:ext uri="{FF2B5EF4-FFF2-40B4-BE49-F238E27FC236}">
                    <a16:creationId xmlns:a16="http://schemas.microsoft.com/office/drawing/2014/main" id="{B4096F50-5DA7-4989-9576-E3AFE7D12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58" name="Group 515">
            <a:extLst>
              <a:ext uri="{FF2B5EF4-FFF2-40B4-BE49-F238E27FC236}">
                <a16:creationId xmlns:a16="http://schemas.microsoft.com/office/drawing/2014/main" id="{7D7AADE6-AE5F-41FD-BE75-E1C3228B3F7B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659" name="Group 516">
              <a:extLst>
                <a:ext uri="{FF2B5EF4-FFF2-40B4-BE49-F238E27FC236}">
                  <a16:creationId xmlns:a16="http://schemas.microsoft.com/office/drawing/2014/main" id="{90FD5372-0198-49F0-A228-3CB28708E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664" name="Freeform 517">
                <a:extLst>
                  <a:ext uri="{FF2B5EF4-FFF2-40B4-BE49-F238E27FC236}">
                    <a16:creationId xmlns:a16="http://schemas.microsoft.com/office/drawing/2014/main" id="{19C1C3EB-670A-414B-ACE0-F16165E68075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5" name="Freeform 518">
                <a:extLst>
                  <a:ext uri="{FF2B5EF4-FFF2-40B4-BE49-F238E27FC236}">
                    <a16:creationId xmlns:a16="http://schemas.microsoft.com/office/drawing/2014/main" id="{1EE037C3-4C55-420B-934C-8E8F0D0E0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60" name="Group 519">
              <a:extLst>
                <a:ext uri="{FF2B5EF4-FFF2-40B4-BE49-F238E27FC236}">
                  <a16:creationId xmlns:a16="http://schemas.microsoft.com/office/drawing/2014/main" id="{FA9DCA90-BDF0-4451-BF20-6F0DD66638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661" name="Freeform 520">
                <a:extLst>
                  <a:ext uri="{FF2B5EF4-FFF2-40B4-BE49-F238E27FC236}">
                    <a16:creationId xmlns:a16="http://schemas.microsoft.com/office/drawing/2014/main" id="{CE313EBE-C4FB-420A-9DF1-BA145812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2" name="Freeform 521">
                <a:extLst>
                  <a:ext uri="{FF2B5EF4-FFF2-40B4-BE49-F238E27FC236}">
                    <a16:creationId xmlns:a16="http://schemas.microsoft.com/office/drawing/2014/main" id="{892B35B5-D6C1-4540-8C76-06FBE68BC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3" name="Freeform 522">
                <a:extLst>
                  <a:ext uri="{FF2B5EF4-FFF2-40B4-BE49-F238E27FC236}">
                    <a16:creationId xmlns:a16="http://schemas.microsoft.com/office/drawing/2014/main" id="{03E6447B-1C56-437E-A882-6E6638AF1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66" name="Group 523">
            <a:extLst>
              <a:ext uri="{FF2B5EF4-FFF2-40B4-BE49-F238E27FC236}">
                <a16:creationId xmlns:a16="http://schemas.microsoft.com/office/drawing/2014/main" id="{73A4A86F-EE2C-46E6-9F7A-5F18287EC49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667" name="Freeform 524">
              <a:extLst>
                <a:ext uri="{FF2B5EF4-FFF2-40B4-BE49-F238E27FC236}">
                  <a16:creationId xmlns:a16="http://schemas.microsoft.com/office/drawing/2014/main" id="{645C7FBD-EDFD-4CCB-A813-D98BA64F9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8" name="Freeform 525">
              <a:extLst>
                <a:ext uri="{FF2B5EF4-FFF2-40B4-BE49-F238E27FC236}">
                  <a16:creationId xmlns:a16="http://schemas.microsoft.com/office/drawing/2014/main" id="{8D386BCF-D81E-4D95-B84B-425BD055E89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69" name="Group 526">
              <a:extLst>
                <a:ext uri="{FF2B5EF4-FFF2-40B4-BE49-F238E27FC236}">
                  <a16:creationId xmlns:a16="http://schemas.microsoft.com/office/drawing/2014/main" id="{2E8387B2-FB75-4EE9-8344-A2879C1ED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670" name="Line 527">
                <a:extLst>
                  <a:ext uri="{FF2B5EF4-FFF2-40B4-BE49-F238E27FC236}">
                    <a16:creationId xmlns:a16="http://schemas.microsoft.com/office/drawing/2014/main" id="{2924D011-6212-452F-9BFF-6B19A1DB3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528">
                <a:extLst>
                  <a:ext uri="{FF2B5EF4-FFF2-40B4-BE49-F238E27FC236}">
                    <a16:creationId xmlns:a16="http://schemas.microsoft.com/office/drawing/2014/main" id="{571EDC9A-D30C-4A6C-BB9F-B3FA6B80C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529">
                <a:extLst>
                  <a:ext uri="{FF2B5EF4-FFF2-40B4-BE49-F238E27FC236}">
                    <a16:creationId xmlns:a16="http://schemas.microsoft.com/office/drawing/2014/main" id="{86B9FD6B-F895-4FA0-A6F1-BA41CD17F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3" name="Group 530">
            <a:extLst>
              <a:ext uri="{FF2B5EF4-FFF2-40B4-BE49-F238E27FC236}">
                <a16:creationId xmlns:a16="http://schemas.microsoft.com/office/drawing/2014/main" id="{69ABD11E-02FF-42FA-A158-BBDF0B32227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674" name="Group 531">
              <a:extLst>
                <a:ext uri="{FF2B5EF4-FFF2-40B4-BE49-F238E27FC236}">
                  <a16:creationId xmlns:a16="http://schemas.microsoft.com/office/drawing/2014/main" id="{0CA0EDED-E09A-439D-A2C5-3235429C5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682" name="Line 532">
                <a:extLst>
                  <a:ext uri="{FF2B5EF4-FFF2-40B4-BE49-F238E27FC236}">
                    <a16:creationId xmlns:a16="http://schemas.microsoft.com/office/drawing/2014/main" id="{18458B88-5D46-4EAE-85EB-E7E66A398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3" name="Line 533">
                <a:extLst>
                  <a:ext uri="{FF2B5EF4-FFF2-40B4-BE49-F238E27FC236}">
                    <a16:creationId xmlns:a16="http://schemas.microsoft.com/office/drawing/2014/main" id="{3C9D5E86-986F-41EB-AAFC-7983D81A6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4" name="Freeform 534">
                <a:extLst>
                  <a:ext uri="{FF2B5EF4-FFF2-40B4-BE49-F238E27FC236}">
                    <a16:creationId xmlns:a16="http://schemas.microsoft.com/office/drawing/2014/main" id="{29A34384-43BF-4DD1-9C10-75AF715190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5" name="Line 535">
                <a:extLst>
                  <a:ext uri="{FF2B5EF4-FFF2-40B4-BE49-F238E27FC236}">
                    <a16:creationId xmlns:a16="http://schemas.microsoft.com/office/drawing/2014/main" id="{45B47734-8F95-42F6-BB20-601D20A21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6" name="Line 536">
                <a:extLst>
                  <a:ext uri="{FF2B5EF4-FFF2-40B4-BE49-F238E27FC236}">
                    <a16:creationId xmlns:a16="http://schemas.microsoft.com/office/drawing/2014/main" id="{D1F7B8A5-03C8-4733-A303-3E04B582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5" name="Group 537">
              <a:extLst>
                <a:ext uri="{FF2B5EF4-FFF2-40B4-BE49-F238E27FC236}">
                  <a16:creationId xmlns:a16="http://schemas.microsoft.com/office/drawing/2014/main" id="{37FC1C74-FE6C-4073-BCE2-8B3160612B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676" name="Freeform 538">
                <a:extLst>
                  <a:ext uri="{FF2B5EF4-FFF2-40B4-BE49-F238E27FC236}">
                    <a16:creationId xmlns:a16="http://schemas.microsoft.com/office/drawing/2014/main" id="{8B8FF1FE-49CD-449E-AD00-2C81B3544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7" name="Group 539">
                <a:extLst>
                  <a:ext uri="{FF2B5EF4-FFF2-40B4-BE49-F238E27FC236}">
                    <a16:creationId xmlns:a16="http://schemas.microsoft.com/office/drawing/2014/main" id="{48F5C339-01FF-468C-BC56-E2952829BB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679" name="Freeform 540">
                  <a:extLst>
                    <a:ext uri="{FF2B5EF4-FFF2-40B4-BE49-F238E27FC236}">
                      <a16:creationId xmlns:a16="http://schemas.microsoft.com/office/drawing/2014/main" id="{871EDB42-9074-4506-A305-7673F3C837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0" name="Line 541">
                  <a:extLst>
                    <a:ext uri="{FF2B5EF4-FFF2-40B4-BE49-F238E27FC236}">
                      <a16:creationId xmlns:a16="http://schemas.microsoft.com/office/drawing/2014/main" id="{58651B80-3C31-455F-85AE-06159F8E2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1" name="Line 542">
                  <a:extLst>
                    <a:ext uri="{FF2B5EF4-FFF2-40B4-BE49-F238E27FC236}">
                      <a16:creationId xmlns:a16="http://schemas.microsoft.com/office/drawing/2014/main" id="{F22736A8-A404-4C4E-B19F-A67D2F236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8" name="Freeform 543">
                <a:extLst>
                  <a:ext uri="{FF2B5EF4-FFF2-40B4-BE49-F238E27FC236}">
                    <a16:creationId xmlns:a16="http://schemas.microsoft.com/office/drawing/2014/main" id="{D919B685-23D1-43BE-91C7-97B7DC198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87" name="Group 544">
            <a:extLst>
              <a:ext uri="{FF2B5EF4-FFF2-40B4-BE49-F238E27FC236}">
                <a16:creationId xmlns:a16="http://schemas.microsoft.com/office/drawing/2014/main" id="{BB7175A5-1F1D-4438-8B25-F52DA7ABF3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688" name="Group 545">
              <a:extLst>
                <a:ext uri="{FF2B5EF4-FFF2-40B4-BE49-F238E27FC236}">
                  <a16:creationId xmlns:a16="http://schemas.microsoft.com/office/drawing/2014/main" id="{D014E8F5-746F-4B5E-B5E8-A8E7DE7F8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693" name="Line 546">
                <a:extLst>
                  <a:ext uri="{FF2B5EF4-FFF2-40B4-BE49-F238E27FC236}">
                    <a16:creationId xmlns:a16="http://schemas.microsoft.com/office/drawing/2014/main" id="{0BC01866-2D93-4D64-97C4-A74789B97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4" name="Line 547">
                <a:extLst>
                  <a:ext uri="{FF2B5EF4-FFF2-40B4-BE49-F238E27FC236}">
                    <a16:creationId xmlns:a16="http://schemas.microsoft.com/office/drawing/2014/main" id="{A34FC17B-3CB4-49F4-8DEE-31C9EF28E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5" name="Freeform 548">
                <a:extLst>
                  <a:ext uri="{FF2B5EF4-FFF2-40B4-BE49-F238E27FC236}">
                    <a16:creationId xmlns:a16="http://schemas.microsoft.com/office/drawing/2014/main" id="{1ED33255-AC8C-4D85-B520-D39054285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89" name="Group 549">
              <a:extLst>
                <a:ext uri="{FF2B5EF4-FFF2-40B4-BE49-F238E27FC236}">
                  <a16:creationId xmlns:a16="http://schemas.microsoft.com/office/drawing/2014/main" id="{5B7FDF7B-2BA7-4871-BF82-91C747B5A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690" name="Freeform 550">
                <a:extLst>
                  <a:ext uri="{FF2B5EF4-FFF2-40B4-BE49-F238E27FC236}">
                    <a16:creationId xmlns:a16="http://schemas.microsoft.com/office/drawing/2014/main" id="{D7713557-31AA-49F6-B4AA-0F82A85D2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Line 551">
                <a:extLst>
                  <a:ext uri="{FF2B5EF4-FFF2-40B4-BE49-F238E27FC236}">
                    <a16:creationId xmlns:a16="http://schemas.microsoft.com/office/drawing/2014/main" id="{95B754E0-EBAA-4DF8-B660-B8544D195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2" name="Line 552">
                <a:extLst>
                  <a:ext uri="{FF2B5EF4-FFF2-40B4-BE49-F238E27FC236}">
                    <a16:creationId xmlns:a16="http://schemas.microsoft.com/office/drawing/2014/main" id="{3D874431-A409-45A5-A29C-F87FE2527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6" name="Group 553">
            <a:extLst>
              <a:ext uri="{FF2B5EF4-FFF2-40B4-BE49-F238E27FC236}">
                <a16:creationId xmlns:a16="http://schemas.microsoft.com/office/drawing/2014/main" id="{6E48B9A7-10C2-4CB4-894F-632250C7D3F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697" name="Freeform 554">
              <a:extLst>
                <a:ext uri="{FF2B5EF4-FFF2-40B4-BE49-F238E27FC236}">
                  <a16:creationId xmlns:a16="http://schemas.microsoft.com/office/drawing/2014/main" id="{9A9B0165-BF68-44BE-9F42-40B843E7D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8" name="Freeform 555">
              <a:extLst>
                <a:ext uri="{FF2B5EF4-FFF2-40B4-BE49-F238E27FC236}">
                  <a16:creationId xmlns:a16="http://schemas.microsoft.com/office/drawing/2014/main" id="{3FC0B1BC-0847-4D35-87A8-098DF54328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9" name="Group 556">
            <a:extLst>
              <a:ext uri="{FF2B5EF4-FFF2-40B4-BE49-F238E27FC236}">
                <a16:creationId xmlns:a16="http://schemas.microsoft.com/office/drawing/2014/main" id="{79EBE636-4F51-4692-AB4E-1AF85CF06A0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700" name="Freeform 557">
              <a:extLst>
                <a:ext uri="{FF2B5EF4-FFF2-40B4-BE49-F238E27FC236}">
                  <a16:creationId xmlns:a16="http://schemas.microsoft.com/office/drawing/2014/main" id="{C878973E-3B12-48C1-920B-35EB41AE5E0E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1" name="Freeform 558">
              <a:extLst>
                <a:ext uri="{FF2B5EF4-FFF2-40B4-BE49-F238E27FC236}">
                  <a16:creationId xmlns:a16="http://schemas.microsoft.com/office/drawing/2014/main" id="{D0F555B7-F8AA-4E01-A9AD-2FE893D2CF31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02" name="Freeform 559">
            <a:extLst>
              <a:ext uri="{FF2B5EF4-FFF2-40B4-BE49-F238E27FC236}">
                <a16:creationId xmlns:a16="http://schemas.microsoft.com/office/drawing/2014/main" id="{C48B7398-1EFB-4663-8F13-E6673E1E073B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03" name="Group 560">
            <a:extLst>
              <a:ext uri="{FF2B5EF4-FFF2-40B4-BE49-F238E27FC236}">
                <a16:creationId xmlns:a16="http://schemas.microsoft.com/office/drawing/2014/main" id="{DA4E2739-9020-4C19-9B48-8F819268E063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704" name="Group 561">
              <a:extLst>
                <a:ext uri="{FF2B5EF4-FFF2-40B4-BE49-F238E27FC236}">
                  <a16:creationId xmlns:a16="http://schemas.microsoft.com/office/drawing/2014/main" id="{C4B958D9-DEC4-4812-952D-36C385E2F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706" name="Group 562">
                <a:extLst>
                  <a:ext uri="{FF2B5EF4-FFF2-40B4-BE49-F238E27FC236}">
                    <a16:creationId xmlns:a16="http://schemas.microsoft.com/office/drawing/2014/main" id="{71C6DCF7-716C-4FC8-88C2-0DB480CF3D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715" name="Freeform 563">
                  <a:extLst>
                    <a:ext uri="{FF2B5EF4-FFF2-40B4-BE49-F238E27FC236}">
                      <a16:creationId xmlns:a16="http://schemas.microsoft.com/office/drawing/2014/main" id="{172AFD05-D2CA-4169-86A1-1684579B97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6" name="Group 564">
                  <a:extLst>
                    <a:ext uri="{FF2B5EF4-FFF2-40B4-BE49-F238E27FC236}">
                      <a16:creationId xmlns:a16="http://schemas.microsoft.com/office/drawing/2014/main" id="{304BD5F0-1FBB-4F9B-82C3-A48D81B00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717" name="Freeform 565">
                    <a:extLst>
                      <a:ext uri="{FF2B5EF4-FFF2-40B4-BE49-F238E27FC236}">
                        <a16:creationId xmlns:a16="http://schemas.microsoft.com/office/drawing/2014/main" id="{47F47015-50DF-4393-8E19-3819ACA27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8" name="Freeform 566">
                    <a:extLst>
                      <a:ext uri="{FF2B5EF4-FFF2-40B4-BE49-F238E27FC236}">
                        <a16:creationId xmlns:a16="http://schemas.microsoft.com/office/drawing/2014/main" id="{AE5F522E-19F5-495D-9F0A-A52C15105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9" name="Freeform 567">
                    <a:extLst>
                      <a:ext uri="{FF2B5EF4-FFF2-40B4-BE49-F238E27FC236}">
                        <a16:creationId xmlns:a16="http://schemas.microsoft.com/office/drawing/2014/main" id="{03CD4044-F396-42DF-8696-57818DA6A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" name="Line 568">
                    <a:extLst>
                      <a:ext uri="{FF2B5EF4-FFF2-40B4-BE49-F238E27FC236}">
                        <a16:creationId xmlns:a16="http://schemas.microsoft.com/office/drawing/2014/main" id="{A28F6BE2-B551-44AB-B6DC-96FC55881E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" name="Line 569">
                    <a:extLst>
                      <a:ext uri="{FF2B5EF4-FFF2-40B4-BE49-F238E27FC236}">
                        <a16:creationId xmlns:a16="http://schemas.microsoft.com/office/drawing/2014/main" id="{20F5B5A9-10CC-4FEA-984B-32EBC512B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07" name="Group 570">
                <a:extLst>
                  <a:ext uri="{FF2B5EF4-FFF2-40B4-BE49-F238E27FC236}">
                    <a16:creationId xmlns:a16="http://schemas.microsoft.com/office/drawing/2014/main" id="{08D01587-E193-4D7F-9B6B-DC7DE5B6FF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709" name="Line 571">
                  <a:extLst>
                    <a:ext uri="{FF2B5EF4-FFF2-40B4-BE49-F238E27FC236}">
                      <a16:creationId xmlns:a16="http://schemas.microsoft.com/office/drawing/2014/main" id="{E812C7D3-BDDB-40A7-B148-40DF5132B1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0" name="Line 572">
                  <a:extLst>
                    <a:ext uri="{FF2B5EF4-FFF2-40B4-BE49-F238E27FC236}">
                      <a16:creationId xmlns:a16="http://schemas.microsoft.com/office/drawing/2014/main" id="{9281C4BE-D501-48E4-8BFE-11D2E3197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11" name="Group 573">
                  <a:extLst>
                    <a:ext uri="{FF2B5EF4-FFF2-40B4-BE49-F238E27FC236}">
                      <a16:creationId xmlns:a16="http://schemas.microsoft.com/office/drawing/2014/main" id="{6F8ED04F-111F-4A50-886A-CDCB7992B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712" name="Freeform 574">
                    <a:extLst>
                      <a:ext uri="{FF2B5EF4-FFF2-40B4-BE49-F238E27FC236}">
                        <a16:creationId xmlns:a16="http://schemas.microsoft.com/office/drawing/2014/main" id="{C82BB13C-AEEE-4485-A76E-1F1EA15CC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3" name="Line 575">
                    <a:extLst>
                      <a:ext uri="{FF2B5EF4-FFF2-40B4-BE49-F238E27FC236}">
                        <a16:creationId xmlns:a16="http://schemas.microsoft.com/office/drawing/2014/main" id="{D7746560-5D21-4437-A7F9-6AFD24FABF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4" name="Line 576">
                    <a:extLst>
                      <a:ext uri="{FF2B5EF4-FFF2-40B4-BE49-F238E27FC236}">
                        <a16:creationId xmlns:a16="http://schemas.microsoft.com/office/drawing/2014/main" id="{8E8802A9-D8A6-4BB0-95AA-6D7D3D91FB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08" name="Freeform 577">
                <a:extLst>
                  <a:ext uri="{FF2B5EF4-FFF2-40B4-BE49-F238E27FC236}">
                    <a16:creationId xmlns:a16="http://schemas.microsoft.com/office/drawing/2014/main" id="{D6045B48-A1EB-43EA-BD4F-932CEA01709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5" name="Text Box 578">
              <a:extLst>
                <a:ext uri="{FF2B5EF4-FFF2-40B4-BE49-F238E27FC236}">
                  <a16:creationId xmlns:a16="http://schemas.microsoft.com/office/drawing/2014/main" id="{64D40B5C-448A-44C3-8677-23262F12E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722" name="Group 579">
            <a:extLst>
              <a:ext uri="{FF2B5EF4-FFF2-40B4-BE49-F238E27FC236}">
                <a16:creationId xmlns:a16="http://schemas.microsoft.com/office/drawing/2014/main" id="{93AEF85F-94D9-4B2E-A335-B169EA4ABAAE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723" name="Group 580">
              <a:extLst>
                <a:ext uri="{FF2B5EF4-FFF2-40B4-BE49-F238E27FC236}">
                  <a16:creationId xmlns:a16="http://schemas.microsoft.com/office/drawing/2014/main" id="{39F1D630-26FD-4149-8653-305F3FC7C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725" name="Group 581">
                <a:extLst>
                  <a:ext uri="{FF2B5EF4-FFF2-40B4-BE49-F238E27FC236}">
                    <a16:creationId xmlns:a16="http://schemas.microsoft.com/office/drawing/2014/main" id="{68D4642F-1D55-4F7A-8259-77CA0AF865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738" name="Freeform 582">
                  <a:extLst>
                    <a:ext uri="{FF2B5EF4-FFF2-40B4-BE49-F238E27FC236}">
                      <a16:creationId xmlns:a16="http://schemas.microsoft.com/office/drawing/2014/main" id="{93CD42C5-A81B-461D-9FA0-D90DE6D39C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9" name="Freeform 583">
                  <a:extLst>
                    <a:ext uri="{FF2B5EF4-FFF2-40B4-BE49-F238E27FC236}">
                      <a16:creationId xmlns:a16="http://schemas.microsoft.com/office/drawing/2014/main" id="{70E29163-6702-4611-9BE4-185E18118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0" name="Freeform 584">
                  <a:extLst>
                    <a:ext uri="{FF2B5EF4-FFF2-40B4-BE49-F238E27FC236}">
                      <a16:creationId xmlns:a16="http://schemas.microsoft.com/office/drawing/2014/main" id="{261435FA-CD80-4416-A8F6-15CA67B32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6" name="Group 585">
                <a:extLst>
                  <a:ext uri="{FF2B5EF4-FFF2-40B4-BE49-F238E27FC236}">
                    <a16:creationId xmlns:a16="http://schemas.microsoft.com/office/drawing/2014/main" id="{B95A8A6A-05C6-4546-BDA3-9808390C7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728" name="Group 586">
                  <a:extLst>
                    <a:ext uri="{FF2B5EF4-FFF2-40B4-BE49-F238E27FC236}">
                      <a16:creationId xmlns:a16="http://schemas.microsoft.com/office/drawing/2014/main" id="{55A90CFC-37CD-4596-A917-0CE86461AF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733" name="Freeform 587">
                    <a:extLst>
                      <a:ext uri="{FF2B5EF4-FFF2-40B4-BE49-F238E27FC236}">
                        <a16:creationId xmlns:a16="http://schemas.microsoft.com/office/drawing/2014/main" id="{7C100EE3-FA85-4964-87F6-C24FFBAF8F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4" name="Freeform 588">
                    <a:extLst>
                      <a:ext uri="{FF2B5EF4-FFF2-40B4-BE49-F238E27FC236}">
                        <a16:creationId xmlns:a16="http://schemas.microsoft.com/office/drawing/2014/main" id="{7CAA36BE-81FD-4CC7-815E-DB23D49584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5" name="Freeform 589">
                    <a:extLst>
                      <a:ext uri="{FF2B5EF4-FFF2-40B4-BE49-F238E27FC236}">
                        <a16:creationId xmlns:a16="http://schemas.microsoft.com/office/drawing/2014/main" id="{2053ED8E-2AD5-4925-956F-793C1FBEFB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6" name="Line 590">
                    <a:extLst>
                      <a:ext uri="{FF2B5EF4-FFF2-40B4-BE49-F238E27FC236}">
                        <a16:creationId xmlns:a16="http://schemas.microsoft.com/office/drawing/2014/main" id="{A62E790E-778B-4ED3-B149-F7C98113AD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7" name="Line 591">
                    <a:extLst>
                      <a:ext uri="{FF2B5EF4-FFF2-40B4-BE49-F238E27FC236}">
                        <a16:creationId xmlns:a16="http://schemas.microsoft.com/office/drawing/2014/main" id="{E2169A71-B97E-4899-B5B8-5D7A062AA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29" name="Group 592">
                  <a:extLst>
                    <a:ext uri="{FF2B5EF4-FFF2-40B4-BE49-F238E27FC236}">
                      <a16:creationId xmlns:a16="http://schemas.microsoft.com/office/drawing/2014/main" id="{75F59312-BAB4-40C7-90A0-0555ABB57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730" name="Freeform 593">
                    <a:extLst>
                      <a:ext uri="{FF2B5EF4-FFF2-40B4-BE49-F238E27FC236}">
                        <a16:creationId xmlns:a16="http://schemas.microsoft.com/office/drawing/2014/main" id="{321651FC-4CF2-4141-9076-CF0D5E1D0D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1" name="Line 594">
                    <a:extLst>
                      <a:ext uri="{FF2B5EF4-FFF2-40B4-BE49-F238E27FC236}">
                        <a16:creationId xmlns:a16="http://schemas.microsoft.com/office/drawing/2014/main" id="{DB969E33-49F7-479B-B97C-3657DC939E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2" name="Line 595">
                    <a:extLst>
                      <a:ext uri="{FF2B5EF4-FFF2-40B4-BE49-F238E27FC236}">
                        <a16:creationId xmlns:a16="http://schemas.microsoft.com/office/drawing/2014/main" id="{A7D2C53E-15AD-4A5F-B219-D16121C8F0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27" name="Freeform 596">
                <a:extLst>
                  <a:ext uri="{FF2B5EF4-FFF2-40B4-BE49-F238E27FC236}">
                    <a16:creationId xmlns:a16="http://schemas.microsoft.com/office/drawing/2014/main" id="{0DB7B6A4-609A-4A97-8D73-EB45AF98EA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24" name="Text Box 597">
              <a:extLst>
                <a:ext uri="{FF2B5EF4-FFF2-40B4-BE49-F238E27FC236}">
                  <a16:creationId xmlns:a16="http://schemas.microsoft.com/office/drawing/2014/main" id="{B51CB63B-0F75-447F-B574-F54A7B211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741" name="Group 598">
            <a:extLst>
              <a:ext uri="{FF2B5EF4-FFF2-40B4-BE49-F238E27FC236}">
                <a16:creationId xmlns:a16="http://schemas.microsoft.com/office/drawing/2014/main" id="{04216462-91DE-4852-B18A-45A96C102F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742" name="Group 599">
              <a:extLst>
                <a:ext uri="{FF2B5EF4-FFF2-40B4-BE49-F238E27FC236}">
                  <a16:creationId xmlns:a16="http://schemas.microsoft.com/office/drawing/2014/main" id="{8E89FB75-7516-4FD7-AB36-961E9DAF7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744" name="Group 600">
                <a:extLst>
                  <a:ext uri="{FF2B5EF4-FFF2-40B4-BE49-F238E27FC236}">
                    <a16:creationId xmlns:a16="http://schemas.microsoft.com/office/drawing/2014/main" id="{5F086EE5-747B-4019-9EBC-49BC6B2CD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753" name="Freeform 601">
                  <a:extLst>
                    <a:ext uri="{FF2B5EF4-FFF2-40B4-BE49-F238E27FC236}">
                      <a16:creationId xmlns:a16="http://schemas.microsoft.com/office/drawing/2014/main" id="{6073DFA6-17F8-4B28-87C3-2FFB09AB2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54" name="Group 602">
                  <a:extLst>
                    <a:ext uri="{FF2B5EF4-FFF2-40B4-BE49-F238E27FC236}">
                      <a16:creationId xmlns:a16="http://schemas.microsoft.com/office/drawing/2014/main" id="{3A8D9B43-BE27-41A8-89BD-BE287A80EE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755" name="Freeform 603">
                    <a:extLst>
                      <a:ext uri="{FF2B5EF4-FFF2-40B4-BE49-F238E27FC236}">
                        <a16:creationId xmlns:a16="http://schemas.microsoft.com/office/drawing/2014/main" id="{A7155A1C-E6C8-421D-917A-6D8F74CA91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6" name="Freeform 604">
                    <a:extLst>
                      <a:ext uri="{FF2B5EF4-FFF2-40B4-BE49-F238E27FC236}">
                        <a16:creationId xmlns:a16="http://schemas.microsoft.com/office/drawing/2014/main" id="{D802FC4D-F443-4E6F-96AC-9B27B98C34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7" name="Freeform 605">
                    <a:extLst>
                      <a:ext uri="{FF2B5EF4-FFF2-40B4-BE49-F238E27FC236}">
                        <a16:creationId xmlns:a16="http://schemas.microsoft.com/office/drawing/2014/main" id="{A5C9E307-A97B-40DD-8E42-F0198247A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8" name="Line 606">
                    <a:extLst>
                      <a:ext uri="{FF2B5EF4-FFF2-40B4-BE49-F238E27FC236}">
                        <a16:creationId xmlns:a16="http://schemas.microsoft.com/office/drawing/2014/main" id="{D7DFD27A-A6AC-48AF-8539-CBEB7BDA3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" name="Line 607">
                    <a:extLst>
                      <a:ext uri="{FF2B5EF4-FFF2-40B4-BE49-F238E27FC236}">
                        <a16:creationId xmlns:a16="http://schemas.microsoft.com/office/drawing/2014/main" id="{91C5D8E5-5A09-4B9F-89A3-56D3E4F66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5" name="Group 608">
                <a:extLst>
                  <a:ext uri="{FF2B5EF4-FFF2-40B4-BE49-F238E27FC236}">
                    <a16:creationId xmlns:a16="http://schemas.microsoft.com/office/drawing/2014/main" id="{022D8083-4D64-4F43-A29C-33B00A0B2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747" name="Line 609">
                  <a:extLst>
                    <a:ext uri="{FF2B5EF4-FFF2-40B4-BE49-F238E27FC236}">
                      <a16:creationId xmlns:a16="http://schemas.microsoft.com/office/drawing/2014/main" id="{92C7CD87-3A69-4FE6-8DF8-67B68E25E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" name="Line 610">
                  <a:extLst>
                    <a:ext uri="{FF2B5EF4-FFF2-40B4-BE49-F238E27FC236}">
                      <a16:creationId xmlns:a16="http://schemas.microsoft.com/office/drawing/2014/main" id="{BE3D0260-3068-4453-8EA2-F62837D5F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49" name="Group 611">
                  <a:extLst>
                    <a:ext uri="{FF2B5EF4-FFF2-40B4-BE49-F238E27FC236}">
                      <a16:creationId xmlns:a16="http://schemas.microsoft.com/office/drawing/2014/main" id="{F2360893-DE7E-4089-93A5-F2DFD691DA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750" name="Freeform 612">
                    <a:extLst>
                      <a:ext uri="{FF2B5EF4-FFF2-40B4-BE49-F238E27FC236}">
                        <a16:creationId xmlns:a16="http://schemas.microsoft.com/office/drawing/2014/main" id="{C4B0CE5B-2954-4DC4-9D3E-87CB43EF08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1" name="Line 613">
                    <a:extLst>
                      <a:ext uri="{FF2B5EF4-FFF2-40B4-BE49-F238E27FC236}">
                        <a16:creationId xmlns:a16="http://schemas.microsoft.com/office/drawing/2014/main" id="{269B0164-EBDF-4191-926F-AE160AD755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" name="Line 614">
                    <a:extLst>
                      <a:ext uri="{FF2B5EF4-FFF2-40B4-BE49-F238E27FC236}">
                        <a16:creationId xmlns:a16="http://schemas.microsoft.com/office/drawing/2014/main" id="{B7066E1F-29F6-4DBA-BA8F-B957BADA82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6" name="Freeform 615">
                <a:extLst>
                  <a:ext uri="{FF2B5EF4-FFF2-40B4-BE49-F238E27FC236}">
                    <a16:creationId xmlns:a16="http://schemas.microsoft.com/office/drawing/2014/main" id="{DFE40749-F0AF-446B-AD92-5D6EB43623D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" name="Text Box 616">
              <a:extLst>
                <a:ext uri="{FF2B5EF4-FFF2-40B4-BE49-F238E27FC236}">
                  <a16:creationId xmlns:a16="http://schemas.microsoft.com/office/drawing/2014/main" id="{8403584E-0D01-44EE-A141-BF211995C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760" name="Group 617">
            <a:extLst>
              <a:ext uri="{FF2B5EF4-FFF2-40B4-BE49-F238E27FC236}">
                <a16:creationId xmlns:a16="http://schemas.microsoft.com/office/drawing/2014/main" id="{D331E384-9A3B-4231-846E-FC7854EE06F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761" name="Group 618">
              <a:extLst>
                <a:ext uri="{FF2B5EF4-FFF2-40B4-BE49-F238E27FC236}">
                  <a16:creationId xmlns:a16="http://schemas.microsoft.com/office/drawing/2014/main" id="{0EDB160E-C5C1-4F6C-BCFA-9C0E2748B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763" name="Group 619">
                <a:extLst>
                  <a:ext uri="{FF2B5EF4-FFF2-40B4-BE49-F238E27FC236}">
                    <a16:creationId xmlns:a16="http://schemas.microsoft.com/office/drawing/2014/main" id="{82DF157F-617F-405F-9332-994E4E4906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776" name="Freeform 620">
                  <a:extLst>
                    <a:ext uri="{FF2B5EF4-FFF2-40B4-BE49-F238E27FC236}">
                      <a16:creationId xmlns:a16="http://schemas.microsoft.com/office/drawing/2014/main" id="{272FC00D-302D-4AA5-8F33-7FFCC1A2A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7" name="Freeform 621">
                  <a:extLst>
                    <a:ext uri="{FF2B5EF4-FFF2-40B4-BE49-F238E27FC236}">
                      <a16:creationId xmlns:a16="http://schemas.microsoft.com/office/drawing/2014/main" id="{6F68046F-1AEF-4100-A052-7701184FD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8" name="Freeform 622">
                  <a:extLst>
                    <a:ext uri="{FF2B5EF4-FFF2-40B4-BE49-F238E27FC236}">
                      <a16:creationId xmlns:a16="http://schemas.microsoft.com/office/drawing/2014/main" id="{FAD5E0DF-B49B-4407-9685-835DBC0C9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4" name="Group 623">
                <a:extLst>
                  <a:ext uri="{FF2B5EF4-FFF2-40B4-BE49-F238E27FC236}">
                    <a16:creationId xmlns:a16="http://schemas.microsoft.com/office/drawing/2014/main" id="{D78589FA-217A-4E9D-9925-41E613F8A0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766" name="Group 624">
                  <a:extLst>
                    <a:ext uri="{FF2B5EF4-FFF2-40B4-BE49-F238E27FC236}">
                      <a16:creationId xmlns:a16="http://schemas.microsoft.com/office/drawing/2014/main" id="{E1838C5F-7D98-4D64-81AE-D734570874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771" name="Freeform 625">
                    <a:extLst>
                      <a:ext uri="{FF2B5EF4-FFF2-40B4-BE49-F238E27FC236}">
                        <a16:creationId xmlns:a16="http://schemas.microsoft.com/office/drawing/2014/main" id="{B9DBA696-7CDB-4B37-87B1-1A6FA84739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2" name="Freeform 626">
                    <a:extLst>
                      <a:ext uri="{FF2B5EF4-FFF2-40B4-BE49-F238E27FC236}">
                        <a16:creationId xmlns:a16="http://schemas.microsoft.com/office/drawing/2014/main" id="{30C1A9E0-76CF-4652-9F3A-7221E3B9EB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3" name="Freeform 627">
                    <a:extLst>
                      <a:ext uri="{FF2B5EF4-FFF2-40B4-BE49-F238E27FC236}">
                        <a16:creationId xmlns:a16="http://schemas.microsoft.com/office/drawing/2014/main" id="{1BC5FC51-1FCE-4C83-93B3-EA806CE7ED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4" name="Line 628">
                    <a:extLst>
                      <a:ext uri="{FF2B5EF4-FFF2-40B4-BE49-F238E27FC236}">
                        <a16:creationId xmlns:a16="http://schemas.microsoft.com/office/drawing/2014/main" id="{7BDEE464-FAD9-4DC4-B9D2-4CACDCD732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5" name="Line 629">
                    <a:extLst>
                      <a:ext uri="{FF2B5EF4-FFF2-40B4-BE49-F238E27FC236}">
                        <a16:creationId xmlns:a16="http://schemas.microsoft.com/office/drawing/2014/main" id="{58817F99-DE55-40FB-A2D7-D40EED531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67" name="Group 630">
                  <a:extLst>
                    <a:ext uri="{FF2B5EF4-FFF2-40B4-BE49-F238E27FC236}">
                      <a16:creationId xmlns:a16="http://schemas.microsoft.com/office/drawing/2014/main" id="{087D005D-24C7-4381-8A5D-DE3907CC32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768" name="Freeform 631">
                    <a:extLst>
                      <a:ext uri="{FF2B5EF4-FFF2-40B4-BE49-F238E27FC236}">
                        <a16:creationId xmlns:a16="http://schemas.microsoft.com/office/drawing/2014/main" id="{63A38F09-CEFF-4FE1-8B68-953E71DE13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9" name="Line 632">
                    <a:extLst>
                      <a:ext uri="{FF2B5EF4-FFF2-40B4-BE49-F238E27FC236}">
                        <a16:creationId xmlns:a16="http://schemas.microsoft.com/office/drawing/2014/main" id="{F2360BA1-9FC2-4A55-9ECE-92FC96058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0" name="Line 633">
                    <a:extLst>
                      <a:ext uri="{FF2B5EF4-FFF2-40B4-BE49-F238E27FC236}">
                        <a16:creationId xmlns:a16="http://schemas.microsoft.com/office/drawing/2014/main" id="{037D3F4E-5ABD-42A3-BA81-B240AF6F3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65" name="Freeform 634">
                <a:extLst>
                  <a:ext uri="{FF2B5EF4-FFF2-40B4-BE49-F238E27FC236}">
                    <a16:creationId xmlns:a16="http://schemas.microsoft.com/office/drawing/2014/main" id="{7E4495B2-8048-43BF-AC18-39C1153BA67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2" name="Text Box 635">
              <a:extLst>
                <a:ext uri="{FF2B5EF4-FFF2-40B4-BE49-F238E27FC236}">
                  <a16:creationId xmlns:a16="http://schemas.microsoft.com/office/drawing/2014/main" id="{30DF788B-484F-43C0-AF73-AA9A417B0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779" name="Group 636">
            <a:extLst>
              <a:ext uri="{FF2B5EF4-FFF2-40B4-BE49-F238E27FC236}">
                <a16:creationId xmlns:a16="http://schemas.microsoft.com/office/drawing/2014/main" id="{B1B55D03-9BEC-4EE8-BF46-EC5DD5D05B2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780" name="Group 637">
              <a:extLst>
                <a:ext uri="{FF2B5EF4-FFF2-40B4-BE49-F238E27FC236}">
                  <a16:creationId xmlns:a16="http://schemas.microsoft.com/office/drawing/2014/main" id="{87F600F4-EE9E-4590-BB5E-089FC4B8616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782" name="Freeform 638">
                <a:extLst>
                  <a:ext uri="{FF2B5EF4-FFF2-40B4-BE49-F238E27FC236}">
                    <a16:creationId xmlns:a16="http://schemas.microsoft.com/office/drawing/2014/main" id="{A3DAE65B-734D-46E9-91BB-63295F8DE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3" name="Freeform 639">
                <a:extLst>
                  <a:ext uri="{FF2B5EF4-FFF2-40B4-BE49-F238E27FC236}">
                    <a16:creationId xmlns:a16="http://schemas.microsoft.com/office/drawing/2014/main" id="{2AAC2A99-719F-4949-A15A-740737DA0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4" name="Freeform 640">
                <a:extLst>
                  <a:ext uri="{FF2B5EF4-FFF2-40B4-BE49-F238E27FC236}">
                    <a16:creationId xmlns:a16="http://schemas.microsoft.com/office/drawing/2014/main" id="{B17DDFFA-FAF0-4FC2-A854-5277000FA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1" name="Rectangle 641">
              <a:extLst>
                <a:ext uri="{FF2B5EF4-FFF2-40B4-BE49-F238E27FC236}">
                  <a16:creationId xmlns:a16="http://schemas.microsoft.com/office/drawing/2014/main" id="{BDD277A9-5D97-42B4-99CD-B755C3BFDE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85" name="Freeform 642">
            <a:extLst>
              <a:ext uri="{FF2B5EF4-FFF2-40B4-BE49-F238E27FC236}">
                <a16:creationId xmlns:a16="http://schemas.microsoft.com/office/drawing/2014/main" id="{7843D48B-55C9-47F5-AEA4-89E34048C5AD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6" name="Freeform 643">
            <a:extLst>
              <a:ext uri="{FF2B5EF4-FFF2-40B4-BE49-F238E27FC236}">
                <a16:creationId xmlns:a16="http://schemas.microsoft.com/office/drawing/2014/main" id="{B694DFFE-7837-4713-94CD-DEB25A6E6B1F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7" name="Freeform 644">
            <a:extLst>
              <a:ext uri="{FF2B5EF4-FFF2-40B4-BE49-F238E27FC236}">
                <a16:creationId xmlns:a16="http://schemas.microsoft.com/office/drawing/2014/main" id="{20B63798-AAE0-47E9-B7B6-95E466596396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8" name="Rectangle 645">
            <a:extLst>
              <a:ext uri="{FF2B5EF4-FFF2-40B4-BE49-F238E27FC236}">
                <a16:creationId xmlns:a16="http://schemas.microsoft.com/office/drawing/2014/main" id="{A6A1B278-0E23-4BBD-8B3A-ED2F5290FB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89" name="Group 646">
            <a:extLst>
              <a:ext uri="{FF2B5EF4-FFF2-40B4-BE49-F238E27FC236}">
                <a16:creationId xmlns:a16="http://schemas.microsoft.com/office/drawing/2014/main" id="{58C7255A-1352-41BC-BCF8-67D247241B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790" name="Group 647">
              <a:extLst>
                <a:ext uri="{FF2B5EF4-FFF2-40B4-BE49-F238E27FC236}">
                  <a16:creationId xmlns:a16="http://schemas.microsoft.com/office/drawing/2014/main" id="{32CF7F96-72A3-40BE-9596-295B36752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792" name="Freeform 648">
                <a:extLst>
                  <a:ext uri="{FF2B5EF4-FFF2-40B4-BE49-F238E27FC236}">
                    <a16:creationId xmlns:a16="http://schemas.microsoft.com/office/drawing/2014/main" id="{AC7CD054-CAE4-495F-AC0C-FB11A56C72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649">
                <a:extLst>
                  <a:ext uri="{FF2B5EF4-FFF2-40B4-BE49-F238E27FC236}">
                    <a16:creationId xmlns:a16="http://schemas.microsoft.com/office/drawing/2014/main" id="{C4039AB8-6E3D-4AA1-A824-90E19B86A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4" name="Freeform 650">
                <a:extLst>
                  <a:ext uri="{FF2B5EF4-FFF2-40B4-BE49-F238E27FC236}">
                    <a16:creationId xmlns:a16="http://schemas.microsoft.com/office/drawing/2014/main" id="{FC959667-9B03-4F67-BA29-C3C3B52E9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Rectangle 651">
              <a:extLst>
                <a:ext uri="{FF2B5EF4-FFF2-40B4-BE49-F238E27FC236}">
                  <a16:creationId xmlns:a16="http://schemas.microsoft.com/office/drawing/2014/main" id="{8C952833-5A96-4343-8C47-42FABCDA71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95" name="Group 652">
            <a:extLst>
              <a:ext uri="{FF2B5EF4-FFF2-40B4-BE49-F238E27FC236}">
                <a16:creationId xmlns:a16="http://schemas.microsoft.com/office/drawing/2014/main" id="{60E9F45D-6D16-4C1B-ADDD-8992087AFC54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796" name="Group 653">
              <a:extLst>
                <a:ext uri="{FF2B5EF4-FFF2-40B4-BE49-F238E27FC236}">
                  <a16:creationId xmlns:a16="http://schemas.microsoft.com/office/drawing/2014/main" id="{E6C434E5-31B7-4A3A-AB03-439F8F00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798" name="Rectangle 654">
                <a:extLst>
                  <a:ext uri="{FF2B5EF4-FFF2-40B4-BE49-F238E27FC236}">
                    <a16:creationId xmlns:a16="http://schemas.microsoft.com/office/drawing/2014/main" id="{8F8F938D-B110-41C6-9E45-6F573C177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799" name="Freeform 655">
                <a:extLst>
                  <a:ext uri="{FF2B5EF4-FFF2-40B4-BE49-F238E27FC236}">
                    <a16:creationId xmlns:a16="http://schemas.microsoft.com/office/drawing/2014/main" id="{43638538-D430-4497-A8D9-3484B7DCF106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0" name="Freeform 656">
                <a:extLst>
                  <a:ext uri="{FF2B5EF4-FFF2-40B4-BE49-F238E27FC236}">
                    <a16:creationId xmlns:a16="http://schemas.microsoft.com/office/drawing/2014/main" id="{ADC7A165-C26B-4077-AACC-F0A6D9B6DE0C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1" name="Freeform 657">
                <a:extLst>
                  <a:ext uri="{FF2B5EF4-FFF2-40B4-BE49-F238E27FC236}">
                    <a16:creationId xmlns:a16="http://schemas.microsoft.com/office/drawing/2014/main" id="{852DCEF4-591E-4DB2-A3FD-BFDDD766C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" name="Line 658">
                <a:extLst>
                  <a:ext uri="{FF2B5EF4-FFF2-40B4-BE49-F238E27FC236}">
                    <a16:creationId xmlns:a16="http://schemas.microsoft.com/office/drawing/2014/main" id="{38C70EB9-92FE-4ED6-8841-1E85D0585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3" name="Line 659">
                <a:extLst>
                  <a:ext uri="{FF2B5EF4-FFF2-40B4-BE49-F238E27FC236}">
                    <a16:creationId xmlns:a16="http://schemas.microsoft.com/office/drawing/2014/main" id="{D3A3ED9C-AB85-44A4-AC15-F7F9F4810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4" name="Oval 660">
                <a:extLst>
                  <a:ext uri="{FF2B5EF4-FFF2-40B4-BE49-F238E27FC236}">
                    <a16:creationId xmlns:a16="http://schemas.microsoft.com/office/drawing/2014/main" id="{453AA61E-FAF9-495A-8D4E-8653400C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97" name="Rectangle 661">
              <a:extLst>
                <a:ext uri="{FF2B5EF4-FFF2-40B4-BE49-F238E27FC236}">
                  <a16:creationId xmlns:a16="http://schemas.microsoft.com/office/drawing/2014/main" id="{B642A5E9-24B8-499D-BDA6-73FBF67B68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05" name="Group 662">
            <a:extLst>
              <a:ext uri="{FF2B5EF4-FFF2-40B4-BE49-F238E27FC236}">
                <a16:creationId xmlns:a16="http://schemas.microsoft.com/office/drawing/2014/main" id="{8AFB80EC-6E69-4EF6-8CDD-2F2C270BA59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806" name="Group 663">
              <a:extLst>
                <a:ext uri="{FF2B5EF4-FFF2-40B4-BE49-F238E27FC236}">
                  <a16:creationId xmlns:a16="http://schemas.microsoft.com/office/drawing/2014/main" id="{846337A8-049A-4B67-8F74-2BF32520B69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808" name="Rectangle 664">
                <a:extLst>
                  <a:ext uri="{FF2B5EF4-FFF2-40B4-BE49-F238E27FC236}">
                    <a16:creationId xmlns:a16="http://schemas.microsoft.com/office/drawing/2014/main" id="{DC301BC1-95B2-460F-8F65-758FAE64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809" name="Freeform 665">
                <a:extLst>
                  <a:ext uri="{FF2B5EF4-FFF2-40B4-BE49-F238E27FC236}">
                    <a16:creationId xmlns:a16="http://schemas.microsoft.com/office/drawing/2014/main" id="{A075D423-177C-44AB-837A-0D4C0666FDBE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0" name="Freeform 666">
                <a:extLst>
                  <a:ext uri="{FF2B5EF4-FFF2-40B4-BE49-F238E27FC236}">
                    <a16:creationId xmlns:a16="http://schemas.microsoft.com/office/drawing/2014/main" id="{9D8BB5CC-62B0-4B13-A49D-AC11E1192AD8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1" name="Freeform 667">
                <a:extLst>
                  <a:ext uri="{FF2B5EF4-FFF2-40B4-BE49-F238E27FC236}">
                    <a16:creationId xmlns:a16="http://schemas.microsoft.com/office/drawing/2014/main" id="{CE7CE1B9-9345-4120-92AC-645EC9932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" name="Line 668">
                <a:extLst>
                  <a:ext uri="{FF2B5EF4-FFF2-40B4-BE49-F238E27FC236}">
                    <a16:creationId xmlns:a16="http://schemas.microsoft.com/office/drawing/2014/main" id="{9AC7B326-CD84-4C4D-95E8-554875284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" name="Line 669">
                <a:extLst>
                  <a:ext uri="{FF2B5EF4-FFF2-40B4-BE49-F238E27FC236}">
                    <a16:creationId xmlns:a16="http://schemas.microsoft.com/office/drawing/2014/main" id="{702815CF-4A31-463E-977C-33F8D0349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4" name="Oval 670">
                <a:extLst>
                  <a:ext uri="{FF2B5EF4-FFF2-40B4-BE49-F238E27FC236}">
                    <a16:creationId xmlns:a16="http://schemas.microsoft.com/office/drawing/2014/main" id="{1AB35D9B-BEF5-4908-8B95-702D27F75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07" name="Rectangle 671">
              <a:extLst>
                <a:ext uri="{FF2B5EF4-FFF2-40B4-BE49-F238E27FC236}">
                  <a16:creationId xmlns:a16="http://schemas.microsoft.com/office/drawing/2014/main" id="{508C4B3C-9B74-44F9-8FBA-C130A5B9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15" name="Group 672">
            <a:extLst>
              <a:ext uri="{FF2B5EF4-FFF2-40B4-BE49-F238E27FC236}">
                <a16:creationId xmlns:a16="http://schemas.microsoft.com/office/drawing/2014/main" id="{41D9CCAB-1312-4AAB-8648-D92B0F599D0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816" name="AutoShape 673">
              <a:extLst>
                <a:ext uri="{FF2B5EF4-FFF2-40B4-BE49-F238E27FC236}">
                  <a16:creationId xmlns:a16="http://schemas.microsoft.com/office/drawing/2014/main" id="{31F76DB7-4DB2-48B8-AAD5-58D05A17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17" name="Group 674">
              <a:extLst>
                <a:ext uri="{FF2B5EF4-FFF2-40B4-BE49-F238E27FC236}">
                  <a16:creationId xmlns:a16="http://schemas.microsoft.com/office/drawing/2014/main" id="{FDE81CA3-DD35-47A2-9266-B41E6AC5C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24" name="Line 675">
                <a:extLst>
                  <a:ext uri="{FF2B5EF4-FFF2-40B4-BE49-F238E27FC236}">
                    <a16:creationId xmlns:a16="http://schemas.microsoft.com/office/drawing/2014/main" id="{18D12571-AB89-42C1-8127-FF35F2886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5" name="Line 676">
                <a:extLst>
                  <a:ext uri="{FF2B5EF4-FFF2-40B4-BE49-F238E27FC236}">
                    <a16:creationId xmlns:a16="http://schemas.microsoft.com/office/drawing/2014/main" id="{1BBED10A-4628-45AB-9A8D-CBC3FFE6A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6" name="Freeform 677">
                <a:extLst>
                  <a:ext uri="{FF2B5EF4-FFF2-40B4-BE49-F238E27FC236}">
                    <a16:creationId xmlns:a16="http://schemas.microsoft.com/office/drawing/2014/main" id="{A5B05F2F-BF7B-4EE1-B552-9F91331AC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7" name="Freeform 678">
                <a:extLst>
                  <a:ext uri="{FF2B5EF4-FFF2-40B4-BE49-F238E27FC236}">
                    <a16:creationId xmlns:a16="http://schemas.microsoft.com/office/drawing/2014/main" id="{C716BCD1-9BDB-424E-BCF6-BAB937F0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8" name="Freeform 679">
                <a:extLst>
                  <a:ext uri="{FF2B5EF4-FFF2-40B4-BE49-F238E27FC236}">
                    <a16:creationId xmlns:a16="http://schemas.microsoft.com/office/drawing/2014/main" id="{CDC2B1E4-2133-489F-B240-3B2C5362F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18" name="AutoShape 680">
              <a:extLst>
                <a:ext uri="{FF2B5EF4-FFF2-40B4-BE49-F238E27FC236}">
                  <a16:creationId xmlns:a16="http://schemas.microsoft.com/office/drawing/2014/main" id="{CCD370CD-C03F-4D09-810B-632B0E84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19" name="Group 681">
              <a:extLst>
                <a:ext uri="{FF2B5EF4-FFF2-40B4-BE49-F238E27FC236}">
                  <a16:creationId xmlns:a16="http://schemas.microsoft.com/office/drawing/2014/main" id="{833F3FE5-785A-4994-A18E-DAC43CD08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820" name="Line 682">
                <a:extLst>
                  <a:ext uri="{FF2B5EF4-FFF2-40B4-BE49-F238E27FC236}">
                    <a16:creationId xmlns:a16="http://schemas.microsoft.com/office/drawing/2014/main" id="{A3C4FF95-3852-4F15-9D0C-A25318C3F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1" name="Line 683">
                <a:extLst>
                  <a:ext uri="{FF2B5EF4-FFF2-40B4-BE49-F238E27FC236}">
                    <a16:creationId xmlns:a16="http://schemas.microsoft.com/office/drawing/2014/main" id="{E40F5282-DAB0-48EA-9D51-9D6E421D7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" name="Freeform 684">
                <a:extLst>
                  <a:ext uri="{FF2B5EF4-FFF2-40B4-BE49-F238E27FC236}">
                    <a16:creationId xmlns:a16="http://schemas.microsoft.com/office/drawing/2014/main" id="{1DEBE113-FC72-4D0D-B786-CA2D6796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" name="Freeform 685">
                <a:extLst>
                  <a:ext uri="{FF2B5EF4-FFF2-40B4-BE49-F238E27FC236}">
                    <a16:creationId xmlns:a16="http://schemas.microsoft.com/office/drawing/2014/main" id="{D61BB15F-98A8-405A-8F08-9D1B4EFB5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29" name="Group 686">
            <a:extLst>
              <a:ext uri="{FF2B5EF4-FFF2-40B4-BE49-F238E27FC236}">
                <a16:creationId xmlns:a16="http://schemas.microsoft.com/office/drawing/2014/main" id="{16FDA946-4F29-4C7D-987A-F865889ABA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830" name="Group 687">
              <a:extLst>
                <a:ext uri="{FF2B5EF4-FFF2-40B4-BE49-F238E27FC236}">
                  <a16:creationId xmlns:a16="http://schemas.microsoft.com/office/drawing/2014/main" id="{5E52C208-745E-412A-AB42-0E4F7898F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832" name="Freeform 688">
                <a:extLst>
                  <a:ext uri="{FF2B5EF4-FFF2-40B4-BE49-F238E27FC236}">
                    <a16:creationId xmlns:a16="http://schemas.microsoft.com/office/drawing/2014/main" id="{0AEE34C8-6223-4FCF-9557-A2673C27C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3" name="Freeform 689">
                <a:extLst>
                  <a:ext uri="{FF2B5EF4-FFF2-40B4-BE49-F238E27FC236}">
                    <a16:creationId xmlns:a16="http://schemas.microsoft.com/office/drawing/2014/main" id="{AB5EEEF1-CB9B-48EA-92BA-82A7F0C6A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4" name="Freeform 690">
                <a:extLst>
                  <a:ext uri="{FF2B5EF4-FFF2-40B4-BE49-F238E27FC236}">
                    <a16:creationId xmlns:a16="http://schemas.microsoft.com/office/drawing/2014/main" id="{AE1D7816-7412-4FC6-AFD4-E740AE223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31" name="AutoShape 691">
              <a:extLst>
                <a:ext uri="{FF2B5EF4-FFF2-40B4-BE49-F238E27FC236}">
                  <a16:creationId xmlns:a16="http://schemas.microsoft.com/office/drawing/2014/main" id="{5DB6DFBF-5512-4A49-9D0B-1FA3701F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35" name="Group 692">
            <a:extLst>
              <a:ext uri="{FF2B5EF4-FFF2-40B4-BE49-F238E27FC236}">
                <a16:creationId xmlns:a16="http://schemas.microsoft.com/office/drawing/2014/main" id="{21C24668-BBD8-42E7-9983-972440DF55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836" name="Line 693">
              <a:extLst>
                <a:ext uri="{FF2B5EF4-FFF2-40B4-BE49-F238E27FC236}">
                  <a16:creationId xmlns:a16="http://schemas.microsoft.com/office/drawing/2014/main" id="{4FC8FCA3-160E-434E-AFEE-326204CBB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7" name="Line 694">
              <a:extLst>
                <a:ext uri="{FF2B5EF4-FFF2-40B4-BE49-F238E27FC236}">
                  <a16:creationId xmlns:a16="http://schemas.microsoft.com/office/drawing/2014/main" id="{0C0867BB-2637-4160-A23C-245D0912A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8" name="Freeform 695">
              <a:extLst>
                <a:ext uri="{FF2B5EF4-FFF2-40B4-BE49-F238E27FC236}">
                  <a16:creationId xmlns:a16="http://schemas.microsoft.com/office/drawing/2014/main" id="{9E6B9251-F250-451A-8034-36BA9A257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9" name="Freeform 696">
              <a:extLst>
                <a:ext uri="{FF2B5EF4-FFF2-40B4-BE49-F238E27FC236}">
                  <a16:creationId xmlns:a16="http://schemas.microsoft.com/office/drawing/2014/main" id="{4BF71F76-1E41-4490-AA3E-B367D57F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0" name="Freeform 697">
              <a:extLst>
                <a:ext uri="{FF2B5EF4-FFF2-40B4-BE49-F238E27FC236}">
                  <a16:creationId xmlns:a16="http://schemas.microsoft.com/office/drawing/2014/main" id="{EC312FCA-BA78-468E-A18A-A5838D05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1" name="Group 698">
            <a:extLst>
              <a:ext uri="{FF2B5EF4-FFF2-40B4-BE49-F238E27FC236}">
                <a16:creationId xmlns:a16="http://schemas.microsoft.com/office/drawing/2014/main" id="{B2001343-9DB8-4613-8CE5-97DD59B90576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842" name="Group 699">
              <a:extLst>
                <a:ext uri="{FF2B5EF4-FFF2-40B4-BE49-F238E27FC236}">
                  <a16:creationId xmlns:a16="http://schemas.microsoft.com/office/drawing/2014/main" id="{2D16523B-0E37-4726-937E-A192B42B0B17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844" name="Freeform 700">
                <a:extLst>
                  <a:ext uri="{FF2B5EF4-FFF2-40B4-BE49-F238E27FC236}">
                    <a16:creationId xmlns:a16="http://schemas.microsoft.com/office/drawing/2014/main" id="{0F60F370-10C3-42EC-B4E2-42121338D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" name="Freeform 701">
                <a:extLst>
                  <a:ext uri="{FF2B5EF4-FFF2-40B4-BE49-F238E27FC236}">
                    <a16:creationId xmlns:a16="http://schemas.microsoft.com/office/drawing/2014/main" id="{2054B5BD-1AD4-4D0C-A3CE-EA7137AAE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3" name="AutoShape 702">
              <a:extLst>
                <a:ext uri="{FF2B5EF4-FFF2-40B4-BE49-F238E27FC236}">
                  <a16:creationId xmlns:a16="http://schemas.microsoft.com/office/drawing/2014/main" id="{B577BAE1-B9EE-4E18-B0A7-401D13A20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6" name="Group 703">
            <a:extLst>
              <a:ext uri="{FF2B5EF4-FFF2-40B4-BE49-F238E27FC236}">
                <a16:creationId xmlns:a16="http://schemas.microsoft.com/office/drawing/2014/main" id="{552E5A9D-7492-46F3-A1AE-B3D50B877B21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847" name="Group 704">
              <a:extLst>
                <a:ext uri="{FF2B5EF4-FFF2-40B4-BE49-F238E27FC236}">
                  <a16:creationId xmlns:a16="http://schemas.microsoft.com/office/drawing/2014/main" id="{3198EA1B-4FB3-4790-A77F-1474DF614104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855" name="Freeform 705">
                <a:extLst>
                  <a:ext uri="{FF2B5EF4-FFF2-40B4-BE49-F238E27FC236}">
                    <a16:creationId xmlns:a16="http://schemas.microsoft.com/office/drawing/2014/main" id="{D4308C29-171E-412D-A2C4-9A75D3948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" name="Freeform 706">
                <a:extLst>
                  <a:ext uri="{FF2B5EF4-FFF2-40B4-BE49-F238E27FC236}">
                    <a16:creationId xmlns:a16="http://schemas.microsoft.com/office/drawing/2014/main" id="{D53DB468-B6F0-494D-B63C-D467ECA06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" name="Group 707">
              <a:extLst>
                <a:ext uri="{FF2B5EF4-FFF2-40B4-BE49-F238E27FC236}">
                  <a16:creationId xmlns:a16="http://schemas.microsoft.com/office/drawing/2014/main" id="{85CDA75D-362A-469C-BE40-281B2EAC1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850" name="Freeform 708">
                <a:extLst>
                  <a:ext uri="{FF2B5EF4-FFF2-40B4-BE49-F238E27FC236}">
                    <a16:creationId xmlns:a16="http://schemas.microsoft.com/office/drawing/2014/main" id="{6EFBF774-BEA9-43D8-8356-31D446937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" name="Line 709">
                <a:extLst>
                  <a:ext uri="{FF2B5EF4-FFF2-40B4-BE49-F238E27FC236}">
                    <a16:creationId xmlns:a16="http://schemas.microsoft.com/office/drawing/2014/main" id="{36F36697-417B-4C24-B2AC-77DC5F1A8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2" name="Group 710">
                <a:extLst>
                  <a:ext uri="{FF2B5EF4-FFF2-40B4-BE49-F238E27FC236}">
                    <a16:creationId xmlns:a16="http://schemas.microsoft.com/office/drawing/2014/main" id="{AE6CB868-9245-40E1-BFDD-91321B6CD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853" name="Freeform 711">
                  <a:extLst>
                    <a:ext uri="{FF2B5EF4-FFF2-40B4-BE49-F238E27FC236}">
                      <a16:creationId xmlns:a16="http://schemas.microsoft.com/office/drawing/2014/main" id="{58F5D8EF-AA13-4DF9-A179-35065F880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" name="Freeform 712">
                  <a:extLst>
                    <a:ext uri="{FF2B5EF4-FFF2-40B4-BE49-F238E27FC236}">
                      <a16:creationId xmlns:a16="http://schemas.microsoft.com/office/drawing/2014/main" id="{D8B0D2B9-2E43-4069-A34D-870519CED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9" name="AutoShape 713">
              <a:extLst>
                <a:ext uri="{FF2B5EF4-FFF2-40B4-BE49-F238E27FC236}">
                  <a16:creationId xmlns:a16="http://schemas.microsoft.com/office/drawing/2014/main" id="{6DCFB330-6B45-44C3-B948-6FA8DA7D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57" name="Group 714">
            <a:extLst>
              <a:ext uri="{FF2B5EF4-FFF2-40B4-BE49-F238E27FC236}">
                <a16:creationId xmlns:a16="http://schemas.microsoft.com/office/drawing/2014/main" id="{762C6D22-6F50-49A4-8B94-73FBA31230E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858" name="Group 715">
              <a:extLst>
                <a:ext uri="{FF2B5EF4-FFF2-40B4-BE49-F238E27FC236}">
                  <a16:creationId xmlns:a16="http://schemas.microsoft.com/office/drawing/2014/main" id="{65209FB5-9628-40C4-9B6E-8067010D7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888" name="Oval 716">
                <a:extLst>
                  <a:ext uri="{FF2B5EF4-FFF2-40B4-BE49-F238E27FC236}">
                    <a16:creationId xmlns:a16="http://schemas.microsoft.com/office/drawing/2014/main" id="{2B0AE61A-3F57-4114-B769-9F5E9A120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9" name="Oval 717">
                <a:extLst>
                  <a:ext uri="{FF2B5EF4-FFF2-40B4-BE49-F238E27FC236}">
                    <a16:creationId xmlns:a16="http://schemas.microsoft.com/office/drawing/2014/main" id="{C5D1E1B0-9463-41B5-A07B-EDCB4CF8E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90" name="Freeform 718">
                <a:extLst>
                  <a:ext uri="{FF2B5EF4-FFF2-40B4-BE49-F238E27FC236}">
                    <a16:creationId xmlns:a16="http://schemas.microsoft.com/office/drawing/2014/main" id="{16AE1886-FAB9-475F-B316-3807D3541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" name="Rectangle 719">
                <a:extLst>
                  <a:ext uri="{FF2B5EF4-FFF2-40B4-BE49-F238E27FC236}">
                    <a16:creationId xmlns:a16="http://schemas.microsoft.com/office/drawing/2014/main" id="{B4A78F43-EDF5-4BAE-9C39-5B745F0CF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92" name="Rectangle 720">
                <a:extLst>
                  <a:ext uri="{FF2B5EF4-FFF2-40B4-BE49-F238E27FC236}">
                    <a16:creationId xmlns:a16="http://schemas.microsoft.com/office/drawing/2014/main" id="{EB91800A-08EB-45E3-9A93-4647F761E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93" name="Rectangle 721">
                <a:extLst>
                  <a:ext uri="{FF2B5EF4-FFF2-40B4-BE49-F238E27FC236}">
                    <a16:creationId xmlns:a16="http://schemas.microsoft.com/office/drawing/2014/main" id="{80784C00-7CE4-4507-AAE3-F21934256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94" name="Rectangle 722">
                <a:extLst>
                  <a:ext uri="{FF2B5EF4-FFF2-40B4-BE49-F238E27FC236}">
                    <a16:creationId xmlns:a16="http://schemas.microsoft.com/office/drawing/2014/main" id="{22C33441-5DCB-4244-9149-E00EACF96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859" name="Group 723">
              <a:extLst>
                <a:ext uri="{FF2B5EF4-FFF2-40B4-BE49-F238E27FC236}">
                  <a16:creationId xmlns:a16="http://schemas.microsoft.com/office/drawing/2014/main" id="{05C362B5-F049-4267-9AE5-A34957807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881" name="Oval 724">
                <a:extLst>
                  <a:ext uri="{FF2B5EF4-FFF2-40B4-BE49-F238E27FC236}">
                    <a16:creationId xmlns:a16="http://schemas.microsoft.com/office/drawing/2014/main" id="{A1CBC32F-4B59-4776-B0C9-0AA5F7B20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2" name="Oval 725">
                <a:extLst>
                  <a:ext uri="{FF2B5EF4-FFF2-40B4-BE49-F238E27FC236}">
                    <a16:creationId xmlns:a16="http://schemas.microsoft.com/office/drawing/2014/main" id="{FB60807D-EA8B-4342-9E20-93DEFE30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3" name="Freeform 726">
                <a:extLst>
                  <a:ext uri="{FF2B5EF4-FFF2-40B4-BE49-F238E27FC236}">
                    <a16:creationId xmlns:a16="http://schemas.microsoft.com/office/drawing/2014/main" id="{61D555EB-C4ED-475A-A827-994589E37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" name="Rectangle 727">
                <a:extLst>
                  <a:ext uri="{FF2B5EF4-FFF2-40B4-BE49-F238E27FC236}">
                    <a16:creationId xmlns:a16="http://schemas.microsoft.com/office/drawing/2014/main" id="{D1BF9C63-BEB1-4BD4-8CBF-435A60E5D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5" name="Rectangle 728">
                <a:extLst>
                  <a:ext uri="{FF2B5EF4-FFF2-40B4-BE49-F238E27FC236}">
                    <a16:creationId xmlns:a16="http://schemas.microsoft.com/office/drawing/2014/main" id="{E61433E5-1DA4-4711-938D-695981E07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6" name="Rectangle 729">
                <a:extLst>
                  <a:ext uri="{FF2B5EF4-FFF2-40B4-BE49-F238E27FC236}">
                    <a16:creationId xmlns:a16="http://schemas.microsoft.com/office/drawing/2014/main" id="{51724406-42CE-4E22-97BF-8ABFCAC91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7" name="Rectangle 730">
                <a:extLst>
                  <a:ext uri="{FF2B5EF4-FFF2-40B4-BE49-F238E27FC236}">
                    <a16:creationId xmlns:a16="http://schemas.microsoft.com/office/drawing/2014/main" id="{84E8E733-79F9-40CC-B9AF-C99F655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60" name="Text Box 731">
              <a:extLst>
                <a:ext uri="{FF2B5EF4-FFF2-40B4-BE49-F238E27FC236}">
                  <a16:creationId xmlns:a16="http://schemas.microsoft.com/office/drawing/2014/main" id="{ABE2CBBC-3035-4F0B-97B5-E806199A7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861" name="Text Box 732">
              <a:extLst>
                <a:ext uri="{FF2B5EF4-FFF2-40B4-BE49-F238E27FC236}">
                  <a16:creationId xmlns:a16="http://schemas.microsoft.com/office/drawing/2014/main" id="{AD962BFC-FDA3-4501-ACAF-7D376B510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862" name="Text Box 733">
              <a:extLst>
                <a:ext uri="{FF2B5EF4-FFF2-40B4-BE49-F238E27FC236}">
                  <a16:creationId xmlns:a16="http://schemas.microsoft.com/office/drawing/2014/main" id="{255B4AC1-E398-45EA-86CA-39042AED2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863" name="Text Box 734">
              <a:extLst>
                <a:ext uri="{FF2B5EF4-FFF2-40B4-BE49-F238E27FC236}">
                  <a16:creationId xmlns:a16="http://schemas.microsoft.com/office/drawing/2014/main" id="{1744178A-3CAE-4D1A-B94A-19AFC36AA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864" name="Text Box 735">
              <a:extLst>
                <a:ext uri="{FF2B5EF4-FFF2-40B4-BE49-F238E27FC236}">
                  <a16:creationId xmlns:a16="http://schemas.microsoft.com/office/drawing/2014/main" id="{009AE3C7-F344-417E-BBC3-758097CAC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865" name="Group 736">
              <a:extLst>
                <a:ext uri="{FF2B5EF4-FFF2-40B4-BE49-F238E27FC236}">
                  <a16:creationId xmlns:a16="http://schemas.microsoft.com/office/drawing/2014/main" id="{879BA648-D668-482E-AB81-88E209586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874" name="Oval 737">
                <a:extLst>
                  <a:ext uri="{FF2B5EF4-FFF2-40B4-BE49-F238E27FC236}">
                    <a16:creationId xmlns:a16="http://schemas.microsoft.com/office/drawing/2014/main" id="{638E2D2E-CC89-4858-A47C-9037650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5" name="Oval 738">
                <a:extLst>
                  <a:ext uri="{FF2B5EF4-FFF2-40B4-BE49-F238E27FC236}">
                    <a16:creationId xmlns:a16="http://schemas.microsoft.com/office/drawing/2014/main" id="{AAAF9FE7-08C8-4EB7-B170-B6EA0311F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6" name="Freeform 739">
                <a:extLst>
                  <a:ext uri="{FF2B5EF4-FFF2-40B4-BE49-F238E27FC236}">
                    <a16:creationId xmlns:a16="http://schemas.microsoft.com/office/drawing/2014/main" id="{2594D138-A941-45C0-8377-75359531A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" name="Rectangle 740">
                <a:extLst>
                  <a:ext uri="{FF2B5EF4-FFF2-40B4-BE49-F238E27FC236}">
                    <a16:creationId xmlns:a16="http://schemas.microsoft.com/office/drawing/2014/main" id="{C12800AA-BCBA-4E6C-841B-4D2ABE10E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8" name="Rectangle 741">
                <a:extLst>
                  <a:ext uri="{FF2B5EF4-FFF2-40B4-BE49-F238E27FC236}">
                    <a16:creationId xmlns:a16="http://schemas.microsoft.com/office/drawing/2014/main" id="{2AFD20BF-B558-41DC-9D26-02355A05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9" name="Rectangle 742">
                <a:extLst>
                  <a:ext uri="{FF2B5EF4-FFF2-40B4-BE49-F238E27FC236}">
                    <a16:creationId xmlns:a16="http://schemas.microsoft.com/office/drawing/2014/main" id="{3FDAA5F6-BAD5-4DA8-B11D-CD0D981F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0" name="Rectangle 743">
                <a:extLst>
                  <a:ext uri="{FF2B5EF4-FFF2-40B4-BE49-F238E27FC236}">
                    <a16:creationId xmlns:a16="http://schemas.microsoft.com/office/drawing/2014/main" id="{20C44C48-6598-4D32-939D-CC4E624F3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866" name="Group 744">
              <a:extLst>
                <a:ext uri="{FF2B5EF4-FFF2-40B4-BE49-F238E27FC236}">
                  <a16:creationId xmlns:a16="http://schemas.microsoft.com/office/drawing/2014/main" id="{3AA8C02E-C9B1-4B98-A5C0-C570A3C13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867" name="Oval 745">
                <a:extLst>
                  <a:ext uri="{FF2B5EF4-FFF2-40B4-BE49-F238E27FC236}">
                    <a16:creationId xmlns:a16="http://schemas.microsoft.com/office/drawing/2014/main" id="{FC9D5BED-464F-4440-B793-76B7A4455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68" name="Oval 746">
                <a:extLst>
                  <a:ext uri="{FF2B5EF4-FFF2-40B4-BE49-F238E27FC236}">
                    <a16:creationId xmlns:a16="http://schemas.microsoft.com/office/drawing/2014/main" id="{5EE67E5E-642D-4668-B860-FABD539C7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69" name="Freeform 747">
                <a:extLst>
                  <a:ext uri="{FF2B5EF4-FFF2-40B4-BE49-F238E27FC236}">
                    <a16:creationId xmlns:a16="http://schemas.microsoft.com/office/drawing/2014/main" id="{D2C80E40-F539-4019-B3B9-983E1FAA1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" name="Rectangle 748">
                <a:extLst>
                  <a:ext uri="{FF2B5EF4-FFF2-40B4-BE49-F238E27FC236}">
                    <a16:creationId xmlns:a16="http://schemas.microsoft.com/office/drawing/2014/main" id="{FB4969EF-1543-433F-99C5-DFDB04984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1" name="Rectangle 749">
                <a:extLst>
                  <a:ext uri="{FF2B5EF4-FFF2-40B4-BE49-F238E27FC236}">
                    <a16:creationId xmlns:a16="http://schemas.microsoft.com/office/drawing/2014/main" id="{E775DDD8-02F0-4676-A969-1E6F2F0C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2" name="Rectangle 750">
                <a:extLst>
                  <a:ext uri="{FF2B5EF4-FFF2-40B4-BE49-F238E27FC236}">
                    <a16:creationId xmlns:a16="http://schemas.microsoft.com/office/drawing/2014/main" id="{9D75DA52-2992-4D83-94EC-52087E948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3" name="Rectangle 751">
                <a:extLst>
                  <a:ext uri="{FF2B5EF4-FFF2-40B4-BE49-F238E27FC236}">
                    <a16:creationId xmlns:a16="http://schemas.microsoft.com/office/drawing/2014/main" id="{7EB58DDA-5BB9-41AA-9DC4-D72FE403B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895" name="Group 752">
            <a:extLst>
              <a:ext uri="{FF2B5EF4-FFF2-40B4-BE49-F238E27FC236}">
                <a16:creationId xmlns:a16="http://schemas.microsoft.com/office/drawing/2014/main" id="{1E90E6E3-2852-419A-A7BA-FBE4D7BF68A8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896" name="Line 753">
              <a:extLst>
                <a:ext uri="{FF2B5EF4-FFF2-40B4-BE49-F238E27FC236}">
                  <a16:creationId xmlns:a16="http://schemas.microsoft.com/office/drawing/2014/main" id="{9822E61D-190B-48EC-AE1C-B346C3081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7" name="Freeform 754">
              <a:extLst>
                <a:ext uri="{FF2B5EF4-FFF2-40B4-BE49-F238E27FC236}">
                  <a16:creationId xmlns:a16="http://schemas.microsoft.com/office/drawing/2014/main" id="{3CF63287-1CB8-4F55-9367-8E455561F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8" name="Freeform 755">
              <a:extLst>
                <a:ext uri="{FF2B5EF4-FFF2-40B4-BE49-F238E27FC236}">
                  <a16:creationId xmlns:a16="http://schemas.microsoft.com/office/drawing/2014/main" id="{698C2BB9-7D45-4328-B528-29F67DFFA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9" name="Freeform 756">
              <a:extLst>
                <a:ext uri="{FF2B5EF4-FFF2-40B4-BE49-F238E27FC236}">
                  <a16:creationId xmlns:a16="http://schemas.microsoft.com/office/drawing/2014/main" id="{91BE723A-300D-4819-9B3B-DC7E39657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0" name="Freeform 757">
              <a:extLst>
                <a:ext uri="{FF2B5EF4-FFF2-40B4-BE49-F238E27FC236}">
                  <a16:creationId xmlns:a16="http://schemas.microsoft.com/office/drawing/2014/main" id="{8D4452A1-266C-43D1-9B12-8B133359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1" name="Group 758">
            <a:extLst>
              <a:ext uri="{FF2B5EF4-FFF2-40B4-BE49-F238E27FC236}">
                <a16:creationId xmlns:a16="http://schemas.microsoft.com/office/drawing/2014/main" id="{F0F30451-B46D-41C1-85C8-15702D2771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902" name="Line 759">
              <a:extLst>
                <a:ext uri="{FF2B5EF4-FFF2-40B4-BE49-F238E27FC236}">
                  <a16:creationId xmlns:a16="http://schemas.microsoft.com/office/drawing/2014/main" id="{FEF52FC2-1411-433D-A4D1-65A91D050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3" name="Freeform 760">
              <a:extLst>
                <a:ext uri="{FF2B5EF4-FFF2-40B4-BE49-F238E27FC236}">
                  <a16:creationId xmlns:a16="http://schemas.microsoft.com/office/drawing/2014/main" id="{C0A7660F-73F7-41B9-B01B-BD5CE4710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4" name="Freeform 761">
              <a:extLst>
                <a:ext uri="{FF2B5EF4-FFF2-40B4-BE49-F238E27FC236}">
                  <a16:creationId xmlns:a16="http://schemas.microsoft.com/office/drawing/2014/main" id="{32D55D92-03D9-48EB-BC7F-E8FA26CED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5" name="Freeform 762">
              <a:extLst>
                <a:ext uri="{FF2B5EF4-FFF2-40B4-BE49-F238E27FC236}">
                  <a16:creationId xmlns:a16="http://schemas.microsoft.com/office/drawing/2014/main" id="{781A2305-B21C-4359-95B2-5EAC250EA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6" name="Freeform 763">
              <a:extLst>
                <a:ext uri="{FF2B5EF4-FFF2-40B4-BE49-F238E27FC236}">
                  <a16:creationId xmlns:a16="http://schemas.microsoft.com/office/drawing/2014/main" id="{B73F749E-0C36-4AE4-BD03-594F109B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7" name="Group 764">
            <a:extLst>
              <a:ext uri="{FF2B5EF4-FFF2-40B4-BE49-F238E27FC236}">
                <a16:creationId xmlns:a16="http://schemas.microsoft.com/office/drawing/2014/main" id="{2D2E1676-FEDE-4E68-BAB1-F5771E1C095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908" name="Line 765">
              <a:extLst>
                <a:ext uri="{FF2B5EF4-FFF2-40B4-BE49-F238E27FC236}">
                  <a16:creationId xmlns:a16="http://schemas.microsoft.com/office/drawing/2014/main" id="{CF1B6441-437B-40B9-A49C-66C3FF5F2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9" name="Freeform 766">
              <a:extLst>
                <a:ext uri="{FF2B5EF4-FFF2-40B4-BE49-F238E27FC236}">
                  <a16:creationId xmlns:a16="http://schemas.microsoft.com/office/drawing/2014/main" id="{CBFB7443-F06C-4702-8ECF-01C39CF080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0" name="Freeform 767">
              <a:extLst>
                <a:ext uri="{FF2B5EF4-FFF2-40B4-BE49-F238E27FC236}">
                  <a16:creationId xmlns:a16="http://schemas.microsoft.com/office/drawing/2014/main" id="{3D5C4CFB-8E4F-4FD0-B5E9-7ED027D2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1" name="Freeform 768">
              <a:extLst>
                <a:ext uri="{FF2B5EF4-FFF2-40B4-BE49-F238E27FC236}">
                  <a16:creationId xmlns:a16="http://schemas.microsoft.com/office/drawing/2014/main" id="{C5E937E4-C93A-4F59-BF09-3A0BABFC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2" name="Freeform 769">
              <a:extLst>
                <a:ext uri="{FF2B5EF4-FFF2-40B4-BE49-F238E27FC236}">
                  <a16:creationId xmlns:a16="http://schemas.microsoft.com/office/drawing/2014/main" id="{17C73D27-8CC2-4931-A297-E87FCB3A7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3" name="Group 770">
            <a:extLst>
              <a:ext uri="{FF2B5EF4-FFF2-40B4-BE49-F238E27FC236}">
                <a16:creationId xmlns:a16="http://schemas.microsoft.com/office/drawing/2014/main" id="{8B4F6E61-38F2-4098-93BC-D50054273F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914" name="Line 771">
              <a:extLst>
                <a:ext uri="{FF2B5EF4-FFF2-40B4-BE49-F238E27FC236}">
                  <a16:creationId xmlns:a16="http://schemas.microsoft.com/office/drawing/2014/main" id="{5208F1AA-D29E-4931-B769-0677F2B68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" name="Freeform 772">
              <a:extLst>
                <a:ext uri="{FF2B5EF4-FFF2-40B4-BE49-F238E27FC236}">
                  <a16:creationId xmlns:a16="http://schemas.microsoft.com/office/drawing/2014/main" id="{7A010719-3DDA-4152-9D1F-5CDB5DECAD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6" name="Freeform 773">
              <a:extLst>
                <a:ext uri="{FF2B5EF4-FFF2-40B4-BE49-F238E27FC236}">
                  <a16:creationId xmlns:a16="http://schemas.microsoft.com/office/drawing/2014/main" id="{00A74CEC-D04C-44AE-A4C8-D2EC0CCE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7" name="Freeform 774">
              <a:extLst>
                <a:ext uri="{FF2B5EF4-FFF2-40B4-BE49-F238E27FC236}">
                  <a16:creationId xmlns:a16="http://schemas.microsoft.com/office/drawing/2014/main" id="{99489B9A-A1EE-4941-B482-F77ED4BC1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8" name="Freeform 775">
              <a:extLst>
                <a:ext uri="{FF2B5EF4-FFF2-40B4-BE49-F238E27FC236}">
                  <a16:creationId xmlns:a16="http://schemas.microsoft.com/office/drawing/2014/main" id="{AA44EC5F-3A4C-4932-8C79-B0885C7D4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9" name="Group 776">
            <a:extLst>
              <a:ext uri="{FF2B5EF4-FFF2-40B4-BE49-F238E27FC236}">
                <a16:creationId xmlns:a16="http://schemas.microsoft.com/office/drawing/2014/main" id="{790C513D-0AA6-42A5-8FC0-EF85F4BC5E2C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920" name="Text Box 777">
              <a:extLst>
                <a:ext uri="{FF2B5EF4-FFF2-40B4-BE49-F238E27FC236}">
                  <a16:creationId xmlns:a16="http://schemas.microsoft.com/office/drawing/2014/main" id="{A80CC601-775C-477B-B67D-698FA916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921" name="Group 778">
              <a:extLst>
                <a:ext uri="{FF2B5EF4-FFF2-40B4-BE49-F238E27FC236}">
                  <a16:creationId xmlns:a16="http://schemas.microsoft.com/office/drawing/2014/main" id="{FC55D3DD-53AB-481A-AD14-B0C8495C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922" name="Group 779">
                <a:extLst>
                  <a:ext uri="{FF2B5EF4-FFF2-40B4-BE49-F238E27FC236}">
                    <a16:creationId xmlns:a16="http://schemas.microsoft.com/office/drawing/2014/main" id="{E7B4AD54-C9BE-4C59-AFC6-2851EB77E1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930" name="Group 780">
                  <a:extLst>
                    <a:ext uri="{FF2B5EF4-FFF2-40B4-BE49-F238E27FC236}">
                      <a16:creationId xmlns:a16="http://schemas.microsoft.com/office/drawing/2014/main" id="{28699701-DFEE-4CF1-B68F-2B13C13717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932" name="Group 781">
                    <a:extLst>
                      <a:ext uri="{FF2B5EF4-FFF2-40B4-BE49-F238E27FC236}">
                        <a16:creationId xmlns:a16="http://schemas.microsoft.com/office/drawing/2014/main" id="{04B75BAD-BD04-4575-A013-5E99628EF5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934" name="Freeform 782">
                      <a:extLst>
                        <a:ext uri="{FF2B5EF4-FFF2-40B4-BE49-F238E27FC236}">
                          <a16:creationId xmlns:a16="http://schemas.microsoft.com/office/drawing/2014/main" id="{67DF2575-447D-46A0-B263-B86FB182C0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5" name="Line 783">
                      <a:extLst>
                        <a:ext uri="{FF2B5EF4-FFF2-40B4-BE49-F238E27FC236}">
                          <a16:creationId xmlns:a16="http://schemas.microsoft.com/office/drawing/2014/main" id="{2A23711A-9656-4710-AE5F-AF2F65773C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33" name="Freeform 784">
                    <a:extLst>
                      <a:ext uri="{FF2B5EF4-FFF2-40B4-BE49-F238E27FC236}">
                        <a16:creationId xmlns:a16="http://schemas.microsoft.com/office/drawing/2014/main" id="{26297983-2742-491A-B99E-FF51F8854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31" name="Freeform 785">
                  <a:extLst>
                    <a:ext uri="{FF2B5EF4-FFF2-40B4-BE49-F238E27FC236}">
                      <a16:creationId xmlns:a16="http://schemas.microsoft.com/office/drawing/2014/main" id="{4F64F04A-D871-47FD-8342-C7DCE2548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23" name="Group 786">
                <a:extLst>
                  <a:ext uri="{FF2B5EF4-FFF2-40B4-BE49-F238E27FC236}">
                    <a16:creationId xmlns:a16="http://schemas.microsoft.com/office/drawing/2014/main" id="{CC8AF6A1-387E-4835-BD86-1A1E9E13CD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924" name="Group 787">
                  <a:extLst>
                    <a:ext uri="{FF2B5EF4-FFF2-40B4-BE49-F238E27FC236}">
                      <a16:creationId xmlns:a16="http://schemas.microsoft.com/office/drawing/2014/main" id="{A3831CD8-C094-4272-92EF-4644338557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927" name="Line 788">
                    <a:extLst>
                      <a:ext uri="{FF2B5EF4-FFF2-40B4-BE49-F238E27FC236}">
                        <a16:creationId xmlns:a16="http://schemas.microsoft.com/office/drawing/2014/main" id="{5F560996-9E4D-4C97-8CAA-BAE649C4C8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8" name="Line 789">
                    <a:extLst>
                      <a:ext uri="{FF2B5EF4-FFF2-40B4-BE49-F238E27FC236}">
                        <a16:creationId xmlns:a16="http://schemas.microsoft.com/office/drawing/2014/main" id="{7303F7CA-C4DC-43B2-86E0-657767963A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9" name="Freeform 790">
                    <a:extLst>
                      <a:ext uri="{FF2B5EF4-FFF2-40B4-BE49-F238E27FC236}">
                        <a16:creationId xmlns:a16="http://schemas.microsoft.com/office/drawing/2014/main" id="{C4FC311D-2742-43FE-A634-00201F2DA7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25" name="Line 791">
                  <a:extLst>
                    <a:ext uri="{FF2B5EF4-FFF2-40B4-BE49-F238E27FC236}">
                      <a16:creationId xmlns:a16="http://schemas.microsoft.com/office/drawing/2014/main" id="{45D35473-DFEE-47EE-9976-A1EF401C2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6" name="Line 792">
                  <a:extLst>
                    <a:ext uri="{FF2B5EF4-FFF2-40B4-BE49-F238E27FC236}">
                      <a16:creationId xmlns:a16="http://schemas.microsoft.com/office/drawing/2014/main" id="{E4C7FEC7-DA82-4179-9F3C-7A8B8E5153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36" name="Group 810">
            <a:extLst>
              <a:ext uri="{FF2B5EF4-FFF2-40B4-BE49-F238E27FC236}">
                <a16:creationId xmlns:a16="http://schemas.microsoft.com/office/drawing/2014/main" id="{1644DA9B-ABFA-424D-AF92-B6BA708D879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937" name="Group 811">
              <a:extLst>
                <a:ext uri="{FF2B5EF4-FFF2-40B4-BE49-F238E27FC236}">
                  <a16:creationId xmlns:a16="http://schemas.microsoft.com/office/drawing/2014/main" id="{039E177C-A72D-4A2B-BA10-CA84F96E9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940" name="Line 812">
                <a:extLst>
                  <a:ext uri="{FF2B5EF4-FFF2-40B4-BE49-F238E27FC236}">
                    <a16:creationId xmlns:a16="http://schemas.microsoft.com/office/drawing/2014/main" id="{886A1779-D7B2-4B45-B769-8F59E4E51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1" name="Line 813">
                <a:extLst>
                  <a:ext uri="{FF2B5EF4-FFF2-40B4-BE49-F238E27FC236}">
                    <a16:creationId xmlns:a16="http://schemas.microsoft.com/office/drawing/2014/main" id="{1AEA9443-342F-4045-A2AE-A19B7A80E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2" name="Line 814">
                <a:extLst>
                  <a:ext uri="{FF2B5EF4-FFF2-40B4-BE49-F238E27FC236}">
                    <a16:creationId xmlns:a16="http://schemas.microsoft.com/office/drawing/2014/main" id="{2782AC3B-2342-417B-9EE8-AA239F916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8" name="Line 815">
              <a:extLst>
                <a:ext uri="{FF2B5EF4-FFF2-40B4-BE49-F238E27FC236}">
                  <a16:creationId xmlns:a16="http://schemas.microsoft.com/office/drawing/2014/main" id="{8858F49C-D3B1-4189-B980-C27DBAF24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9" name="Line 816">
              <a:extLst>
                <a:ext uri="{FF2B5EF4-FFF2-40B4-BE49-F238E27FC236}">
                  <a16:creationId xmlns:a16="http://schemas.microsoft.com/office/drawing/2014/main" id="{91646487-1CBC-4F09-90D0-6FCEAF957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3" name="Group 817">
            <a:extLst>
              <a:ext uri="{FF2B5EF4-FFF2-40B4-BE49-F238E27FC236}">
                <a16:creationId xmlns:a16="http://schemas.microsoft.com/office/drawing/2014/main" id="{F76F4413-43B6-44A3-A2AB-3D7336434BF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944" name="Group 818">
              <a:extLst>
                <a:ext uri="{FF2B5EF4-FFF2-40B4-BE49-F238E27FC236}">
                  <a16:creationId xmlns:a16="http://schemas.microsoft.com/office/drawing/2014/main" id="{246568A6-FA33-488A-AEFC-E91E9AB0E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946" name="Freeform 819">
                <a:extLst>
                  <a:ext uri="{FF2B5EF4-FFF2-40B4-BE49-F238E27FC236}">
                    <a16:creationId xmlns:a16="http://schemas.microsoft.com/office/drawing/2014/main" id="{3BE81A33-8F21-43F6-B4C5-4FE5DD5A29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820">
                <a:extLst>
                  <a:ext uri="{FF2B5EF4-FFF2-40B4-BE49-F238E27FC236}">
                    <a16:creationId xmlns:a16="http://schemas.microsoft.com/office/drawing/2014/main" id="{9029D165-511F-4AA6-AD6B-B6E9E26EA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5" name="AutoShape 821">
              <a:extLst>
                <a:ext uri="{FF2B5EF4-FFF2-40B4-BE49-F238E27FC236}">
                  <a16:creationId xmlns:a16="http://schemas.microsoft.com/office/drawing/2014/main" id="{4752CF0D-84AA-47D6-AA49-E38B47E6F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8" name="Group 822">
            <a:extLst>
              <a:ext uri="{FF2B5EF4-FFF2-40B4-BE49-F238E27FC236}">
                <a16:creationId xmlns:a16="http://schemas.microsoft.com/office/drawing/2014/main" id="{27A251B5-223E-4BDC-AB79-F2A734F58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949" name="Group 823">
              <a:extLst>
                <a:ext uri="{FF2B5EF4-FFF2-40B4-BE49-F238E27FC236}">
                  <a16:creationId xmlns:a16="http://schemas.microsoft.com/office/drawing/2014/main" id="{1A3A217B-DF8E-423A-9002-8CCC750B7C5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951" name="Freeform 824">
                <a:extLst>
                  <a:ext uri="{FF2B5EF4-FFF2-40B4-BE49-F238E27FC236}">
                    <a16:creationId xmlns:a16="http://schemas.microsoft.com/office/drawing/2014/main" id="{9D5C2E4D-B9F4-4F3D-872B-4AA00523E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" name="Freeform 825">
                <a:extLst>
                  <a:ext uri="{FF2B5EF4-FFF2-40B4-BE49-F238E27FC236}">
                    <a16:creationId xmlns:a16="http://schemas.microsoft.com/office/drawing/2014/main" id="{622B9E7E-9A13-43B9-9FAF-1FBE816D6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0" name="AutoShape 826">
              <a:extLst>
                <a:ext uri="{FF2B5EF4-FFF2-40B4-BE49-F238E27FC236}">
                  <a16:creationId xmlns:a16="http://schemas.microsoft.com/office/drawing/2014/main" id="{5FD345EF-20C4-4012-843A-33F85C143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53" name="Group 827">
            <a:extLst>
              <a:ext uri="{FF2B5EF4-FFF2-40B4-BE49-F238E27FC236}">
                <a16:creationId xmlns:a16="http://schemas.microsoft.com/office/drawing/2014/main" id="{6B11A5F8-3B85-4135-86F3-7047AE50E322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954" name="Group 828">
              <a:extLst>
                <a:ext uri="{FF2B5EF4-FFF2-40B4-BE49-F238E27FC236}">
                  <a16:creationId xmlns:a16="http://schemas.microsoft.com/office/drawing/2014/main" id="{DA97E8EE-59CB-4410-9BA7-7A182B2F9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961" name="Freeform 829">
                <a:extLst>
                  <a:ext uri="{FF2B5EF4-FFF2-40B4-BE49-F238E27FC236}">
                    <a16:creationId xmlns:a16="http://schemas.microsoft.com/office/drawing/2014/main" id="{1396525A-38A7-4310-A3CF-D6F4B3DDE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" name="Freeform 830">
                <a:extLst>
                  <a:ext uri="{FF2B5EF4-FFF2-40B4-BE49-F238E27FC236}">
                    <a16:creationId xmlns:a16="http://schemas.microsoft.com/office/drawing/2014/main" id="{107FC1D8-0A8C-4AA3-B1F2-F58CB3F8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5" name="Freeform 831">
              <a:extLst>
                <a:ext uri="{FF2B5EF4-FFF2-40B4-BE49-F238E27FC236}">
                  <a16:creationId xmlns:a16="http://schemas.microsoft.com/office/drawing/2014/main" id="{40B61E65-3DE2-4AF2-BDC5-191520AEEA6C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" name="Freeform 832">
              <a:extLst>
                <a:ext uri="{FF2B5EF4-FFF2-40B4-BE49-F238E27FC236}">
                  <a16:creationId xmlns:a16="http://schemas.microsoft.com/office/drawing/2014/main" id="{E4D78794-11DF-4C6D-AE69-92A3088E4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7" name="Group 833">
              <a:extLst>
                <a:ext uri="{FF2B5EF4-FFF2-40B4-BE49-F238E27FC236}">
                  <a16:creationId xmlns:a16="http://schemas.microsoft.com/office/drawing/2014/main" id="{A64057F9-59AA-449A-AF8C-7A0B1245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58" name="Freeform 834">
                <a:extLst>
                  <a:ext uri="{FF2B5EF4-FFF2-40B4-BE49-F238E27FC236}">
                    <a16:creationId xmlns:a16="http://schemas.microsoft.com/office/drawing/2014/main" id="{59ABE6BB-29A3-4F2F-A3DE-338565B5893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" name="Line 835">
                <a:extLst>
                  <a:ext uri="{FF2B5EF4-FFF2-40B4-BE49-F238E27FC236}">
                    <a16:creationId xmlns:a16="http://schemas.microsoft.com/office/drawing/2014/main" id="{62D42360-41E2-45BD-93AF-020949471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" name="Freeform 836">
                <a:extLst>
                  <a:ext uri="{FF2B5EF4-FFF2-40B4-BE49-F238E27FC236}">
                    <a16:creationId xmlns:a16="http://schemas.microsoft.com/office/drawing/2014/main" id="{2A9C0D25-921D-47E2-A0D5-B630115DD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3" name="Group 837">
            <a:extLst>
              <a:ext uri="{FF2B5EF4-FFF2-40B4-BE49-F238E27FC236}">
                <a16:creationId xmlns:a16="http://schemas.microsoft.com/office/drawing/2014/main" id="{BBEE643B-9990-476E-BCDB-E03EE83AC614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964" name="Freeform 838">
              <a:extLst>
                <a:ext uri="{FF2B5EF4-FFF2-40B4-BE49-F238E27FC236}">
                  <a16:creationId xmlns:a16="http://schemas.microsoft.com/office/drawing/2014/main" id="{297F9901-D504-422D-BE5C-2A600592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5" name="Group 839">
              <a:extLst>
                <a:ext uri="{FF2B5EF4-FFF2-40B4-BE49-F238E27FC236}">
                  <a16:creationId xmlns:a16="http://schemas.microsoft.com/office/drawing/2014/main" id="{A6EB2632-3704-43F5-A223-EB90C09CC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966" name="Rectangle 840">
                <a:extLst>
                  <a:ext uri="{FF2B5EF4-FFF2-40B4-BE49-F238E27FC236}">
                    <a16:creationId xmlns:a16="http://schemas.microsoft.com/office/drawing/2014/main" id="{0BC7CC43-7ACF-42B0-A242-3552A6F3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67" name="Group 841">
                <a:extLst>
                  <a:ext uri="{FF2B5EF4-FFF2-40B4-BE49-F238E27FC236}">
                    <a16:creationId xmlns:a16="http://schemas.microsoft.com/office/drawing/2014/main" id="{2EE56487-B4E7-443A-A2CA-F56FD8B74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992" name="Freeform 842">
                  <a:extLst>
                    <a:ext uri="{FF2B5EF4-FFF2-40B4-BE49-F238E27FC236}">
                      <a16:creationId xmlns:a16="http://schemas.microsoft.com/office/drawing/2014/main" id="{2BF159AF-9372-46F9-AE38-3D0210971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" name="Freeform 843">
                  <a:extLst>
                    <a:ext uri="{FF2B5EF4-FFF2-40B4-BE49-F238E27FC236}">
                      <a16:creationId xmlns:a16="http://schemas.microsoft.com/office/drawing/2014/main" id="{F6B07382-7B8B-4D5D-A8BF-C68E73B40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" name="Freeform 844">
                  <a:extLst>
                    <a:ext uri="{FF2B5EF4-FFF2-40B4-BE49-F238E27FC236}">
                      <a16:creationId xmlns:a16="http://schemas.microsoft.com/office/drawing/2014/main" id="{787F755F-B2E6-4B14-B0E6-AF2AEE395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" name="Freeform 845">
                  <a:extLst>
                    <a:ext uri="{FF2B5EF4-FFF2-40B4-BE49-F238E27FC236}">
                      <a16:creationId xmlns:a16="http://schemas.microsoft.com/office/drawing/2014/main" id="{A4707DB4-8819-4285-A2DF-B2F14DA029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" name="Freeform 846">
                  <a:extLst>
                    <a:ext uri="{FF2B5EF4-FFF2-40B4-BE49-F238E27FC236}">
                      <a16:creationId xmlns:a16="http://schemas.microsoft.com/office/drawing/2014/main" id="{19DAC496-69C0-4B5D-B30E-533E025B8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" name="Freeform 847">
                  <a:extLst>
                    <a:ext uri="{FF2B5EF4-FFF2-40B4-BE49-F238E27FC236}">
                      <a16:creationId xmlns:a16="http://schemas.microsoft.com/office/drawing/2014/main" id="{A05CA31A-D756-4701-B036-322D89C18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68" name="Group 848">
                <a:extLst>
                  <a:ext uri="{FF2B5EF4-FFF2-40B4-BE49-F238E27FC236}">
                    <a16:creationId xmlns:a16="http://schemas.microsoft.com/office/drawing/2014/main" id="{AC6F11E7-8CB3-4795-AAED-B982B1BD7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986" name="Freeform 849">
                  <a:extLst>
                    <a:ext uri="{FF2B5EF4-FFF2-40B4-BE49-F238E27FC236}">
                      <a16:creationId xmlns:a16="http://schemas.microsoft.com/office/drawing/2014/main" id="{BB2EB93E-CBA8-4911-8E74-D526317B4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" name="Freeform 850">
                  <a:extLst>
                    <a:ext uri="{FF2B5EF4-FFF2-40B4-BE49-F238E27FC236}">
                      <a16:creationId xmlns:a16="http://schemas.microsoft.com/office/drawing/2014/main" id="{5803D87C-31F2-4087-B3DA-98B876411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" name="Freeform 851">
                  <a:extLst>
                    <a:ext uri="{FF2B5EF4-FFF2-40B4-BE49-F238E27FC236}">
                      <a16:creationId xmlns:a16="http://schemas.microsoft.com/office/drawing/2014/main" id="{D5738A19-74A5-4327-B5F9-A29035553E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" name="Freeform 852">
                  <a:extLst>
                    <a:ext uri="{FF2B5EF4-FFF2-40B4-BE49-F238E27FC236}">
                      <a16:creationId xmlns:a16="http://schemas.microsoft.com/office/drawing/2014/main" id="{4781083A-9890-44A2-AEBF-C7194C982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" name="Freeform 853">
                  <a:extLst>
                    <a:ext uri="{FF2B5EF4-FFF2-40B4-BE49-F238E27FC236}">
                      <a16:creationId xmlns:a16="http://schemas.microsoft.com/office/drawing/2014/main" id="{C1FD5B17-24BE-4E60-9C9D-F5EDAD535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" name="Freeform 854">
                  <a:extLst>
                    <a:ext uri="{FF2B5EF4-FFF2-40B4-BE49-F238E27FC236}">
                      <a16:creationId xmlns:a16="http://schemas.microsoft.com/office/drawing/2014/main" id="{6213B4CD-B941-43ED-B654-B6CA08557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69" name="Group 855">
                <a:extLst>
                  <a:ext uri="{FF2B5EF4-FFF2-40B4-BE49-F238E27FC236}">
                    <a16:creationId xmlns:a16="http://schemas.microsoft.com/office/drawing/2014/main" id="{8ED924B4-44CB-4D1E-B652-ACBF4C5D3F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980" name="Freeform 856">
                  <a:extLst>
                    <a:ext uri="{FF2B5EF4-FFF2-40B4-BE49-F238E27FC236}">
                      <a16:creationId xmlns:a16="http://schemas.microsoft.com/office/drawing/2014/main" id="{A9B50711-C87C-4914-AF4E-AD60D070CE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" name="Freeform 857">
                  <a:extLst>
                    <a:ext uri="{FF2B5EF4-FFF2-40B4-BE49-F238E27FC236}">
                      <a16:creationId xmlns:a16="http://schemas.microsoft.com/office/drawing/2014/main" id="{2331F105-4B00-4ED2-B16E-60A4E59A3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" name="Freeform 858">
                  <a:extLst>
                    <a:ext uri="{FF2B5EF4-FFF2-40B4-BE49-F238E27FC236}">
                      <a16:creationId xmlns:a16="http://schemas.microsoft.com/office/drawing/2014/main" id="{BB1EB64E-90EF-419B-9BFB-FF3503A69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" name="Freeform 859">
                  <a:extLst>
                    <a:ext uri="{FF2B5EF4-FFF2-40B4-BE49-F238E27FC236}">
                      <a16:creationId xmlns:a16="http://schemas.microsoft.com/office/drawing/2014/main" id="{8CE65596-7E3F-4C96-96FA-86B58A481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" name="Freeform 860">
                  <a:extLst>
                    <a:ext uri="{FF2B5EF4-FFF2-40B4-BE49-F238E27FC236}">
                      <a16:creationId xmlns:a16="http://schemas.microsoft.com/office/drawing/2014/main" id="{B8DA8EE2-7B2D-4603-889F-B3D1AB32A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" name="Freeform 861">
                  <a:extLst>
                    <a:ext uri="{FF2B5EF4-FFF2-40B4-BE49-F238E27FC236}">
                      <a16:creationId xmlns:a16="http://schemas.microsoft.com/office/drawing/2014/main" id="{758E529D-CA85-49EC-9CDE-E912461F2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0" name="Group 862">
                <a:extLst>
                  <a:ext uri="{FF2B5EF4-FFF2-40B4-BE49-F238E27FC236}">
                    <a16:creationId xmlns:a16="http://schemas.microsoft.com/office/drawing/2014/main" id="{6172B994-EB58-4D1D-BFC2-F6F5FA318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971" name="Rectangle 863">
                  <a:extLst>
                    <a:ext uri="{FF2B5EF4-FFF2-40B4-BE49-F238E27FC236}">
                      <a16:creationId xmlns:a16="http://schemas.microsoft.com/office/drawing/2014/main" id="{3423A0A2-C224-4E5D-8C36-EAA1096F4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72" name="Rectangle 864">
                  <a:extLst>
                    <a:ext uri="{FF2B5EF4-FFF2-40B4-BE49-F238E27FC236}">
                      <a16:creationId xmlns:a16="http://schemas.microsoft.com/office/drawing/2014/main" id="{B8D51F6D-6439-4139-8DF7-8C4F02903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73" name="Rectangle 865">
                  <a:extLst>
                    <a:ext uri="{FF2B5EF4-FFF2-40B4-BE49-F238E27FC236}">
                      <a16:creationId xmlns:a16="http://schemas.microsoft.com/office/drawing/2014/main" id="{A0403894-914D-4C84-8F9B-DA03B4134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74" name="Freeform 866">
                  <a:extLst>
                    <a:ext uri="{FF2B5EF4-FFF2-40B4-BE49-F238E27FC236}">
                      <a16:creationId xmlns:a16="http://schemas.microsoft.com/office/drawing/2014/main" id="{7933C0DD-39BD-44BC-9F21-2AEAF933C6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" name="Rectangle 867">
                  <a:extLst>
                    <a:ext uri="{FF2B5EF4-FFF2-40B4-BE49-F238E27FC236}">
                      <a16:creationId xmlns:a16="http://schemas.microsoft.com/office/drawing/2014/main" id="{5E75A6DA-8B00-4B56-BC61-B29C6F7FC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76" name="Group 868">
                  <a:extLst>
                    <a:ext uri="{FF2B5EF4-FFF2-40B4-BE49-F238E27FC236}">
                      <a16:creationId xmlns:a16="http://schemas.microsoft.com/office/drawing/2014/main" id="{D7F30019-366B-426C-9082-001A4AAC42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977" name="Freeform 869">
                    <a:extLst>
                      <a:ext uri="{FF2B5EF4-FFF2-40B4-BE49-F238E27FC236}">
                        <a16:creationId xmlns:a16="http://schemas.microsoft.com/office/drawing/2014/main" id="{8279E4C9-A35F-4E51-9208-C3E0F1B33C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8" name="Line 870">
                    <a:extLst>
                      <a:ext uri="{FF2B5EF4-FFF2-40B4-BE49-F238E27FC236}">
                        <a16:creationId xmlns:a16="http://schemas.microsoft.com/office/drawing/2014/main" id="{3A355209-FA40-4603-AB47-62862577FA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9" name="Line 871">
                    <a:extLst>
                      <a:ext uri="{FF2B5EF4-FFF2-40B4-BE49-F238E27FC236}">
                        <a16:creationId xmlns:a16="http://schemas.microsoft.com/office/drawing/2014/main" id="{56E40DDB-9F42-4036-998E-16B0B8F335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98" name="Group 872">
            <a:extLst>
              <a:ext uri="{FF2B5EF4-FFF2-40B4-BE49-F238E27FC236}">
                <a16:creationId xmlns:a16="http://schemas.microsoft.com/office/drawing/2014/main" id="{54120323-58B3-41D7-AF9E-1657F91578ED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999" name="Group 873">
              <a:extLst>
                <a:ext uri="{FF2B5EF4-FFF2-40B4-BE49-F238E27FC236}">
                  <a16:creationId xmlns:a16="http://schemas.microsoft.com/office/drawing/2014/main" id="{570A72EE-0DA7-45C5-9768-3697AF316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2001" name="Group 874">
                <a:extLst>
                  <a:ext uri="{FF2B5EF4-FFF2-40B4-BE49-F238E27FC236}">
                    <a16:creationId xmlns:a16="http://schemas.microsoft.com/office/drawing/2014/main" id="{9DE4672C-DD0A-4ABE-A045-DEB0E9582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2014" name="Freeform 875">
                  <a:extLst>
                    <a:ext uri="{FF2B5EF4-FFF2-40B4-BE49-F238E27FC236}">
                      <a16:creationId xmlns:a16="http://schemas.microsoft.com/office/drawing/2014/main" id="{D6939C9F-4B54-4A5A-9281-01983DD727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5" name="Freeform 876">
                  <a:extLst>
                    <a:ext uri="{FF2B5EF4-FFF2-40B4-BE49-F238E27FC236}">
                      <a16:creationId xmlns:a16="http://schemas.microsoft.com/office/drawing/2014/main" id="{23F4D691-70F2-40CC-BBEA-5125753A7D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6" name="Freeform 877">
                  <a:extLst>
                    <a:ext uri="{FF2B5EF4-FFF2-40B4-BE49-F238E27FC236}">
                      <a16:creationId xmlns:a16="http://schemas.microsoft.com/office/drawing/2014/main" id="{AC10E116-E865-43B4-B799-A7E4288EC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" name="Freeform 878">
                  <a:extLst>
                    <a:ext uri="{FF2B5EF4-FFF2-40B4-BE49-F238E27FC236}">
                      <a16:creationId xmlns:a16="http://schemas.microsoft.com/office/drawing/2014/main" id="{CCE9A916-129E-4E17-8A71-9C1E05C32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" name="Freeform 879">
                  <a:extLst>
                    <a:ext uri="{FF2B5EF4-FFF2-40B4-BE49-F238E27FC236}">
                      <a16:creationId xmlns:a16="http://schemas.microsoft.com/office/drawing/2014/main" id="{B1496DFB-58B7-4527-A290-3C09AA9433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" name="Rectangle 880">
                  <a:extLst>
                    <a:ext uri="{FF2B5EF4-FFF2-40B4-BE49-F238E27FC236}">
                      <a16:creationId xmlns:a16="http://schemas.microsoft.com/office/drawing/2014/main" id="{17C76527-7677-48CF-85C8-3F23F57C0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002" name="Group 881">
                <a:extLst>
                  <a:ext uri="{FF2B5EF4-FFF2-40B4-BE49-F238E27FC236}">
                    <a16:creationId xmlns:a16="http://schemas.microsoft.com/office/drawing/2014/main" id="{8D0F7DE8-CA64-4C87-B6F5-1D6880BBB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2003" name="Line 882">
                  <a:extLst>
                    <a:ext uri="{FF2B5EF4-FFF2-40B4-BE49-F238E27FC236}">
                      <a16:creationId xmlns:a16="http://schemas.microsoft.com/office/drawing/2014/main" id="{69468F23-9540-4DCD-BB8C-A26A10BFE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" name="Line 883">
                  <a:extLst>
                    <a:ext uri="{FF2B5EF4-FFF2-40B4-BE49-F238E27FC236}">
                      <a16:creationId xmlns:a16="http://schemas.microsoft.com/office/drawing/2014/main" id="{9E7C6E4D-FEF6-43B1-BA69-46334EA13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05" name="Group 884">
                  <a:extLst>
                    <a:ext uri="{FF2B5EF4-FFF2-40B4-BE49-F238E27FC236}">
                      <a16:creationId xmlns:a16="http://schemas.microsoft.com/office/drawing/2014/main" id="{C80FB456-92A7-4290-8FF0-265B472928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2006" name="Group 885">
                    <a:extLst>
                      <a:ext uri="{FF2B5EF4-FFF2-40B4-BE49-F238E27FC236}">
                        <a16:creationId xmlns:a16="http://schemas.microsoft.com/office/drawing/2014/main" id="{681D328D-100B-46BD-BCC9-94AF8778B2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2011" name="Freeform 886">
                      <a:extLst>
                        <a:ext uri="{FF2B5EF4-FFF2-40B4-BE49-F238E27FC236}">
                          <a16:creationId xmlns:a16="http://schemas.microsoft.com/office/drawing/2014/main" id="{CBC920E2-81EB-4782-BC63-93A5262E29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2" name="Line 887">
                      <a:extLst>
                        <a:ext uri="{FF2B5EF4-FFF2-40B4-BE49-F238E27FC236}">
                          <a16:creationId xmlns:a16="http://schemas.microsoft.com/office/drawing/2014/main" id="{D17CE3E7-176F-4722-86B5-7E58C8BCE9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3" name="Line 888">
                      <a:extLst>
                        <a:ext uri="{FF2B5EF4-FFF2-40B4-BE49-F238E27FC236}">
                          <a16:creationId xmlns:a16="http://schemas.microsoft.com/office/drawing/2014/main" id="{16BE77C3-C363-49D6-811A-04C16EBFC7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07" name="Group 889">
                    <a:extLst>
                      <a:ext uri="{FF2B5EF4-FFF2-40B4-BE49-F238E27FC236}">
                        <a16:creationId xmlns:a16="http://schemas.microsoft.com/office/drawing/2014/main" id="{271AB2A0-9198-4F2E-AA38-489EA7BB56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2008" name="Freeform 890">
                      <a:extLst>
                        <a:ext uri="{FF2B5EF4-FFF2-40B4-BE49-F238E27FC236}">
                          <a16:creationId xmlns:a16="http://schemas.microsoft.com/office/drawing/2014/main" id="{04735EE5-B5B4-4D63-A15B-C427419006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09" name="Line 891">
                      <a:extLst>
                        <a:ext uri="{FF2B5EF4-FFF2-40B4-BE49-F238E27FC236}">
                          <a16:creationId xmlns:a16="http://schemas.microsoft.com/office/drawing/2014/main" id="{6D1A711B-6201-4F20-B158-3A7C81DE64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0" name="Line 892">
                      <a:extLst>
                        <a:ext uri="{FF2B5EF4-FFF2-40B4-BE49-F238E27FC236}">
                          <a16:creationId xmlns:a16="http://schemas.microsoft.com/office/drawing/2014/main" id="{5367F5D9-6CCD-440A-803C-5C3802AB9A9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000" name="Freeform 893">
              <a:extLst>
                <a:ext uri="{FF2B5EF4-FFF2-40B4-BE49-F238E27FC236}">
                  <a16:creationId xmlns:a16="http://schemas.microsoft.com/office/drawing/2014/main" id="{04CE7ED1-1CF0-4C7A-B582-47CCF4A0C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0" name="Group 894">
            <a:extLst>
              <a:ext uri="{FF2B5EF4-FFF2-40B4-BE49-F238E27FC236}">
                <a16:creationId xmlns:a16="http://schemas.microsoft.com/office/drawing/2014/main" id="{27EEF842-36B2-4774-8F08-2ADC6404D657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2021" name="Group 895">
              <a:extLst>
                <a:ext uri="{FF2B5EF4-FFF2-40B4-BE49-F238E27FC236}">
                  <a16:creationId xmlns:a16="http://schemas.microsoft.com/office/drawing/2014/main" id="{4CAB6A33-92C8-449B-BBB1-97FFCF31D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2023" name="Group 896">
                <a:extLst>
                  <a:ext uri="{FF2B5EF4-FFF2-40B4-BE49-F238E27FC236}">
                    <a16:creationId xmlns:a16="http://schemas.microsoft.com/office/drawing/2014/main" id="{2BB26484-6C48-405E-A304-3D7BD0636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2032" name="Freeform 897">
                  <a:extLst>
                    <a:ext uri="{FF2B5EF4-FFF2-40B4-BE49-F238E27FC236}">
                      <a16:creationId xmlns:a16="http://schemas.microsoft.com/office/drawing/2014/main" id="{B3FC618B-E67C-41B1-9286-50CBCF0FAA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33" name="Group 898">
                  <a:extLst>
                    <a:ext uri="{FF2B5EF4-FFF2-40B4-BE49-F238E27FC236}">
                      <a16:creationId xmlns:a16="http://schemas.microsoft.com/office/drawing/2014/main" id="{CAC83E99-6315-46DC-B9C0-9570B0A139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2038" name="Freeform 899">
                    <a:extLst>
                      <a:ext uri="{FF2B5EF4-FFF2-40B4-BE49-F238E27FC236}">
                        <a16:creationId xmlns:a16="http://schemas.microsoft.com/office/drawing/2014/main" id="{C2F162E1-F3A8-4DFD-8168-B554E8A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9" name="Freeform 900">
                    <a:extLst>
                      <a:ext uri="{FF2B5EF4-FFF2-40B4-BE49-F238E27FC236}">
                        <a16:creationId xmlns:a16="http://schemas.microsoft.com/office/drawing/2014/main" id="{05A3BDB2-903B-45B7-A6F7-EEC375DDEE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0" name="Freeform 901">
                    <a:extLst>
                      <a:ext uri="{FF2B5EF4-FFF2-40B4-BE49-F238E27FC236}">
                        <a16:creationId xmlns:a16="http://schemas.microsoft.com/office/drawing/2014/main" id="{BCBF8E60-15AD-4482-A20D-B43011419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1" name="Rectangle 902">
                    <a:extLst>
                      <a:ext uri="{FF2B5EF4-FFF2-40B4-BE49-F238E27FC236}">
                        <a16:creationId xmlns:a16="http://schemas.microsoft.com/office/drawing/2014/main" id="{9B089E13-9B1C-45E7-A193-FCAAE1109E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34" name="Group 903">
                  <a:extLst>
                    <a:ext uri="{FF2B5EF4-FFF2-40B4-BE49-F238E27FC236}">
                      <a16:creationId xmlns:a16="http://schemas.microsoft.com/office/drawing/2014/main" id="{902FD57C-5928-4767-8D05-6D4B03DB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2035" name="Freeform 904">
                    <a:extLst>
                      <a:ext uri="{FF2B5EF4-FFF2-40B4-BE49-F238E27FC236}">
                        <a16:creationId xmlns:a16="http://schemas.microsoft.com/office/drawing/2014/main" id="{980DBF80-26A8-432A-A1CD-8659342EC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6" name="Freeform 905">
                    <a:extLst>
                      <a:ext uri="{FF2B5EF4-FFF2-40B4-BE49-F238E27FC236}">
                        <a16:creationId xmlns:a16="http://schemas.microsoft.com/office/drawing/2014/main" id="{D8FD4925-071E-4F64-9E5F-F7490A9BA6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7" name="Line 906">
                    <a:extLst>
                      <a:ext uri="{FF2B5EF4-FFF2-40B4-BE49-F238E27FC236}">
                        <a16:creationId xmlns:a16="http://schemas.microsoft.com/office/drawing/2014/main" id="{1FCCC92E-FA0E-4EEC-8FBA-692945881B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24" name="Group 907">
                <a:extLst>
                  <a:ext uri="{FF2B5EF4-FFF2-40B4-BE49-F238E27FC236}">
                    <a16:creationId xmlns:a16="http://schemas.microsoft.com/office/drawing/2014/main" id="{CE6FF7B0-C776-4B6C-A44E-E7E5EF69F6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2025" name="Group 908">
                  <a:extLst>
                    <a:ext uri="{FF2B5EF4-FFF2-40B4-BE49-F238E27FC236}">
                      <a16:creationId xmlns:a16="http://schemas.microsoft.com/office/drawing/2014/main" id="{10AE1DA4-8982-42B9-A400-594746F176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2030" name="Line 909">
                    <a:extLst>
                      <a:ext uri="{FF2B5EF4-FFF2-40B4-BE49-F238E27FC236}">
                        <a16:creationId xmlns:a16="http://schemas.microsoft.com/office/drawing/2014/main" id="{EB05A1D6-5200-4B2D-B549-4041CD7C96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1" name="Line 910">
                    <a:extLst>
                      <a:ext uri="{FF2B5EF4-FFF2-40B4-BE49-F238E27FC236}">
                        <a16:creationId xmlns:a16="http://schemas.microsoft.com/office/drawing/2014/main" id="{A6058AF4-FF36-434E-A225-BF0FA2F3E0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26" name="Group 911">
                  <a:extLst>
                    <a:ext uri="{FF2B5EF4-FFF2-40B4-BE49-F238E27FC236}">
                      <a16:creationId xmlns:a16="http://schemas.microsoft.com/office/drawing/2014/main" id="{FF30D1F1-48F1-4C8E-A18E-AB727DCD8D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2027" name="Freeform 912">
                    <a:extLst>
                      <a:ext uri="{FF2B5EF4-FFF2-40B4-BE49-F238E27FC236}">
                        <a16:creationId xmlns:a16="http://schemas.microsoft.com/office/drawing/2014/main" id="{B1E4C3F1-1108-4DBD-8DCE-45A017B5B4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8" name="Line 913">
                    <a:extLst>
                      <a:ext uri="{FF2B5EF4-FFF2-40B4-BE49-F238E27FC236}">
                        <a16:creationId xmlns:a16="http://schemas.microsoft.com/office/drawing/2014/main" id="{C4B89D40-6035-4F83-812F-C2EAC2ABF2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9" name="Line 914">
                    <a:extLst>
                      <a:ext uri="{FF2B5EF4-FFF2-40B4-BE49-F238E27FC236}">
                        <a16:creationId xmlns:a16="http://schemas.microsoft.com/office/drawing/2014/main" id="{910247DE-8CDF-4DE9-998A-1FF978BAC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022" name="Freeform 915">
              <a:extLst>
                <a:ext uri="{FF2B5EF4-FFF2-40B4-BE49-F238E27FC236}">
                  <a16:creationId xmlns:a16="http://schemas.microsoft.com/office/drawing/2014/main" id="{17BFE798-3BEB-4150-B910-DB6E6FD63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2" name="Group 916">
            <a:extLst>
              <a:ext uri="{FF2B5EF4-FFF2-40B4-BE49-F238E27FC236}">
                <a16:creationId xmlns:a16="http://schemas.microsoft.com/office/drawing/2014/main" id="{3D7B4224-57C1-4953-BDAD-5721E0CE2C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2043" name="Group 917">
              <a:extLst>
                <a:ext uri="{FF2B5EF4-FFF2-40B4-BE49-F238E27FC236}">
                  <a16:creationId xmlns:a16="http://schemas.microsoft.com/office/drawing/2014/main" id="{675E7FD2-CC11-4D13-8730-4EB88A89B2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053" name="Group 918">
                <a:extLst>
                  <a:ext uri="{FF2B5EF4-FFF2-40B4-BE49-F238E27FC236}">
                    <a16:creationId xmlns:a16="http://schemas.microsoft.com/office/drawing/2014/main" id="{730AB86F-32AD-43E6-8D4D-8F0E97FF5F6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055" name="Freeform 919">
                  <a:extLst>
                    <a:ext uri="{FF2B5EF4-FFF2-40B4-BE49-F238E27FC236}">
                      <a16:creationId xmlns:a16="http://schemas.microsoft.com/office/drawing/2014/main" id="{62B8712C-A8D7-48B0-A5BC-5EEBD5638A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6" name="Freeform 920">
                  <a:extLst>
                    <a:ext uri="{FF2B5EF4-FFF2-40B4-BE49-F238E27FC236}">
                      <a16:creationId xmlns:a16="http://schemas.microsoft.com/office/drawing/2014/main" id="{4ADE3DEE-A4DA-4071-91B8-8308E81693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7" name="Group 921">
                  <a:extLst>
                    <a:ext uri="{FF2B5EF4-FFF2-40B4-BE49-F238E27FC236}">
                      <a16:creationId xmlns:a16="http://schemas.microsoft.com/office/drawing/2014/main" id="{6CAE46D9-2E98-47BA-973D-C5FE9A47E2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058" name="Freeform 922">
                    <a:extLst>
                      <a:ext uri="{FF2B5EF4-FFF2-40B4-BE49-F238E27FC236}">
                        <a16:creationId xmlns:a16="http://schemas.microsoft.com/office/drawing/2014/main" id="{D23254EA-C88B-4B35-B4C7-85E70024B1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9" name="Freeform 923">
                    <a:extLst>
                      <a:ext uri="{FF2B5EF4-FFF2-40B4-BE49-F238E27FC236}">
                        <a16:creationId xmlns:a16="http://schemas.microsoft.com/office/drawing/2014/main" id="{75016C4D-A180-402A-BE54-F25E39A4EB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0" name="Freeform 924">
                    <a:extLst>
                      <a:ext uri="{FF2B5EF4-FFF2-40B4-BE49-F238E27FC236}">
                        <a16:creationId xmlns:a16="http://schemas.microsoft.com/office/drawing/2014/main" id="{355C3990-FD25-422B-8AE5-7D62C23BC4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54" name="Freeform 925">
                <a:extLst>
                  <a:ext uri="{FF2B5EF4-FFF2-40B4-BE49-F238E27FC236}">
                    <a16:creationId xmlns:a16="http://schemas.microsoft.com/office/drawing/2014/main" id="{1AF9D7A4-59CF-4D4C-8D74-B9AE5F3C3A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4" name="Group 926">
              <a:extLst>
                <a:ext uri="{FF2B5EF4-FFF2-40B4-BE49-F238E27FC236}">
                  <a16:creationId xmlns:a16="http://schemas.microsoft.com/office/drawing/2014/main" id="{0C4AF790-709C-40A0-8972-3A5BA8F0DC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045" name="Rectangle 927">
                <a:extLst>
                  <a:ext uri="{FF2B5EF4-FFF2-40B4-BE49-F238E27FC236}">
                    <a16:creationId xmlns:a16="http://schemas.microsoft.com/office/drawing/2014/main" id="{12190A74-3A3F-4F19-A2C7-E950DDA9C0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046" name="Group 928">
                <a:extLst>
                  <a:ext uri="{FF2B5EF4-FFF2-40B4-BE49-F238E27FC236}">
                    <a16:creationId xmlns:a16="http://schemas.microsoft.com/office/drawing/2014/main" id="{111E76C3-E661-492C-8065-C337BE0A69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047" name="Rectangle 929">
                  <a:extLst>
                    <a:ext uri="{FF2B5EF4-FFF2-40B4-BE49-F238E27FC236}">
                      <a16:creationId xmlns:a16="http://schemas.microsoft.com/office/drawing/2014/main" id="{BBE2B531-0B03-4853-AA74-2FEAFC11405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48" name="Rectangle 930">
                  <a:extLst>
                    <a:ext uri="{FF2B5EF4-FFF2-40B4-BE49-F238E27FC236}">
                      <a16:creationId xmlns:a16="http://schemas.microsoft.com/office/drawing/2014/main" id="{3AC3A174-0014-4380-9152-E3A6C3251D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2049" name="Group 931">
                  <a:extLst>
                    <a:ext uri="{FF2B5EF4-FFF2-40B4-BE49-F238E27FC236}">
                      <a16:creationId xmlns:a16="http://schemas.microsoft.com/office/drawing/2014/main" id="{2CCFB555-39B8-4F7C-8DA0-1E2A181FEAC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050" name="Freeform 932">
                    <a:extLst>
                      <a:ext uri="{FF2B5EF4-FFF2-40B4-BE49-F238E27FC236}">
                        <a16:creationId xmlns:a16="http://schemas.microsoft.com/office/drawing/2014/main" id="{0EAE66E4-5CF2-42AB-A8F6-F91A48752A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1" name="Line 933">
                    <a:extLst>
                      <a:ext uri="{FF2B5EF4-FFF2-40B4-BE49-F238E27FC236}">
                        <a16:creationId xmlns:a16="http://schemas.microsoft.com/office/drawing/2014/main" id="{5C33868C-FE88-4382-BFC1-7F929F0F1EA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" name="Line 934">
                    <a:extLst>
                      <a:ext uri="{FF2B5EF4-FFF2-40B4-BE49-F238E27FC236}">
                        <a16:creationId xmlns:a16="http://schemas.microsoft.com/office/drawing/2014/main" id="{686FF6B0-A526-4DB4-9879-0C280BA5BFB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061" name="Group 935">
            <a:extLst>
              <a:ext uri="{FF2B5EF4-FFF2-40B4-BE49-F238E27FC236}">
                <a16:creationId xmlns:a16="http://schemas.microsoft.com/office/drawing/2014/main" id="{42AC4CA8-4D49-4561-9363-2C156486A7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2062" name="Group 936">
              <a:extLst>
                <a:ext uri="{FF2B5EF4-FFF2-40B4-BE49-F238E27FC236}">
                  <a16:creationId xmlns:a16="http://schemas.microsoft.com/office/drawing/2014/main" id="{7AB08D6D-97A8-4B01-A135-A60A27E6A6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072" name="Group 937">
                <a:extLst>
                  <a:ext uri="{FF2B5EF4-FFF2-40B4-BE49-F238E27FC236}">
                    <a16:creationId xmlns:a16="http://schemas.microsoft.com/office/drawing/2014/main" id="{EF1E6D34-201F-4C3C-BA74-E297F6DC06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074" name="Freeform 938">
                  <a:extLst>
                    <a:ext uri="{FF2B5EF4-FFF2-40B4-BE49-F238E27FC236}">
                      <a16:creationId xmlns:a16="http://schemas.microsoft.com/office/drawing/2014/main" id="{D8FDF30C-C636-4648-8FD7-D01E14235F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" name="Freeform 939">
                  <a:extLst>
                    <a:ext uri="{FF2B5EF4-FFF2-40B4-BE49-F238E27FC236}">
                      <a16:creationId xmlns:a16="http://schemas.microsoft.com/office/drawing/2014/main" id="{0F49790B-0BEA-4EE3-B73F-A6C40C8F18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76" name="Group 940">
                  <a:extLst>
                    <a:ext uri="{FF2B5EF4-FFF2-40B4-BE49-F238E27FC236}">
                      <a16:creationId xmlns:a16="http://schemas.microsoft.com/office/drawing/2014/main" id="{F9EE8B4B-3F71-41C6-AFA8-684BD34539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077" name="Freeform 941">
                    <a:extLst>
                      <a:ext uri="{FF2B5EF4-FFF2-40B4-BE49-F238E27FC236}">
                        <a16:creationId xmlns:a16="http://schemas.microsoft.com/office/drawing/2014/main" id="{95CC6955-73D5-454F-A20A-2E73EEB5FC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8" name="Freeform 942">
                    <a:extLst>
                      <a:ext uri="{FF2B5EF4-FFF2-40B4-BE49-F238E27FC236}">
                        <a16:creationId xmlns:a16="http://schemas.microsoft.com/office/drawing/2014/main" id="{6A53BD75-09CA-47B9-953E-04D56CAB63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9" name="Freeform 943">
                    <a:extLst>
                      <a:ext uri="{FF2B5EF4-FFF2-40B4-BE49-F238E27FC236}">
                        <a16:creationId xmlns:a16="http://schemas.microsoft.com/office/drawing/2014/main" id="{DB85343B-737F-43D8-AAC7-EE78FFE97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3" name="Freeform 944">
                <a:extLst>
                  <a:ext uri="{FF2B5EF4-FFF2-40B4-BE49-F238E27FC236}">
                    <a16:creationId xmlns:a16="http://schemas.microsoft.com/office/drawing/2014/main" id="{F9A45CD3-52F0-4BA1-8358-69210D77AB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3" name="Group 945">
              <a:extLst>
                <a:ext uri="{FF2B5EF4-FFF2-40B4-BE49-F238E27FC236}">
                  <a16:creationId xmlns:a16="http://schemas.microsoft.com/office/drawing/2014/main" id="{E4441F97-84AE-4C49-88F8-6CE3C41621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064" name="Rectangle 946">
                <a:extLst>
                  <a:ext uri="{FF2B5EF4-FFF2-40B4-BE49-F238E27FC236}">
                    <a16:creationId xmlns:a16="http://schemas.microsoft.com/office/drawing/2014/main" id="{5E5F78F6-CE16-4852-B86A-D9586230C0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065" name="Group 947">
                <a:extLst>
                  <a:ext uri="{FF2B5EF4-FFF2-40B4-BE49-F238E27FC236}">
                    <a16:creationId xmlns:a16="http://schemas.microsoft.com/office/drawing/2014/main" id="{034D437D-5B6D-4840-B3E1-4E4B5A5BBD5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066" name="Rectangle 948">
                  <a:extLst>
                    <a:ext uri="{FF2B5EF4-FFF2-40B4-BE49-F238E27FC236}">
                      <a16:creationId xmlns:a16="http://schemas.microsoft.com/office/drawing/2014/main" id="{F0653201-F551-41F4-A6D1-28C68699EB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67" name="Rectangle 949">
                  <a:extLst>
                    <a:ext uri="{FF2B5EF4-FFF2-40B4-BE49-F238E27FC236}">
                      <a16:creationId xmlns:a16="http://schemas.microsoft.com/office/drawing/2014/main" id="{17E77575-F1B2-43FC-98A1-4477789BAF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2068" name="Group 950">
                  <a:extLst>
                    <a:ext uri="{FF2B5EF4-FFF2-40B4-BE49-F238E27FC236}">
                      <a16:creationId xmlns:a16="http://schemas.microsoft.com/office/drawing/2014/main" id="{D9620559-222F-445A-A5D8-9C8F802F70B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069" name="Freeform 951">
                    <a:extLst>
                      <a:ext uri="{FF2B5EF4-FFF2-40B4-BE49-F238E27FC236}">
                        <a16:creationId xmlns:a16="http://schemas.microsoft.com/office/drawing/2014/main" id="{C1C6CB5E-6833-4400-AD28-F2B6EE2437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" name="Line 952">
                    <a:extLst>
                      <a:ext uri="{FF2B5EF4-FFF2-40B4-BE49-F238E27FC236}">
                        <a16:creationId xmlns:a16="http://schemas.microsoft.com/office/drawing/2014/main" id="{4900212A-FBF2-4036-8BDB-96426CF45B15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" name="Line 953">
                    <a:extLst>
                      <a:ext uri="{FF2B5EF4-FFF2-40B4-BE49-F238E27FC236}">
                        <a16:creationId xmlns:a16="http://schemas.microsoft.com/office/drawing/2014/main" id="{C6E1B8E7-0ABE-4ABC-9840-0CE0BA81F0D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080" name="Group 954">
            <a:extLst>
              <a:ext uri="{FF2B5EF4-FFF2-40B4-BE49-F238E27FC236}">
                <a16:creationId xmlns:a16="http://schemas.microsoft.com/office/drawing/2014/main" id="{49E08CDF-0462-4CEC-9DB6-BFAB3FBFC53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2081" name="Group 955">
              <a:extLst>
                <a:ext uri="{FF2B5EF4-FFF2-40B4-BE49-F238E27FC236}">
                  <a16:creationId xmlns:a16="http://schemas.microsoft.com/office/drawing/2014/main" id="{3CEDFA01-E755-4BC1-9847-1D9F3061F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2083" name="Group 956">
                <a:extLst>
                  <a:ext uri="{FF2B5EF4-FFF2-40B4-BE49-F238E27FC236}">
                    <a16:creationId xmlns:a16="http://schemas.microsoft.com/office/drawing/2014/main" id="{14812280-722E-445B-948E-13D8A8C7E8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2088" name="Freeform 957">
                  <a:extLst>
                    <a:ext uri="{FF2B5EF4-FFF2-40B4-BE49-F238E27FC236}">
                      <a16:creationId xmlns:a16="http://schemas.microsoft.com/office/drawing/2014/main" id="{B7494B43-2621-4F1F-B29B-DD27473F3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89" name="Group 958">
                  <a:extLst>
                    <a:ext uri="{FF2B5EF4-FFF2-40B4-BE49-F238E27FC236}">
                      <a16:creationId xmlns:a16="http://schemas.microsoft.com/office/drawing/2014/main" id="{3E458EF8-C521-430D-83E7-F71DF6ED28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2090" name="Freeform 959">
                    <a:extLst>
                      <a:ext uri="{FF2B5EF4-FFF2-40B4-BE49-F238E27FC236}">
                        <a16:creationId xmlns:a16="http://schemas.microsoft.com/office/drawing/2014/main" id="{816AAF41-C8D5-426D-AE7C-F3B43FEC27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1" name="Freeform 960">
                    <a:extLst>
                      <a:ext uri="{FF2B5EF4-FFF2-40B4-BE49-F238E27FC236}">
                        <a16:creationId xmlns:a16="http://schemas.microsoft.com/office/drawing/2014/main" id="{CFA7DA6C-2D75-4CFB-A1A8-5E6F6B65AC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2" name="Freeform 961">
                    <a:extLst>
                      <a:ext uri="{FF2B5EF4-FFF2-40B4-BE49-F238E27FC236}">
                        <a16:creationId xmlns:a16="http://schemas.microsoft.com/office/drawing/2014/main" id="{6370FDCE-B652-48EC-9922-E25F8AA5AC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3" name="Freeform 962">
                    <a:extLst>
                      <a:ext uri="{FF2B5EF4-FFF2-40B4-BE49-F238E27FC236}">
                        <a16:creationId xmlns:a16="http://schemas.microsoft.com/office/drawing/2014/main" id="{E389B763-DCBB-4A21-96DC-537ABDC950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4" name="Freeform 963">
                    <a:extLst>
                      <a:ext uri="{FF2B5EF4-FFF2-40B4-BE49-F238E27FC236}">
                        <a16:creationId xmlns:a16="http://schemas.microsoft.com/office/drawing/2014/main" id="{3C2D8933-49A0-4380-BFA8-440C79143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5" name="Freeform 964">
                    <a:extLst>
                      <a:ext uri="{FF2B5EF4-FFF2-40B4-BE49-F238E27FC236}">
                        <a16:creationId xmlns:a16="http://schemas.microsoft.com/office/drawing/2014/main" id="{A3061291-F42E-48C7-A462-DAF17291F3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84" name="Group 965">
                <a:extLst>
                  <a:ext uri="{FF2B5EF4-FFF2-40B4-BE49-F238E27FC236}">
                    <a16:creationId xmlns:a16="http://schemas.microsoft.com/office/drawing/2014/main" id="{401AB1E4-74CB-42EC-8190-6CA7C5B08A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2085" name="Freeform 966">
                  <a:extLst>
                    <a:ext uri="{FF2B5EF4-FFF2-40B4-BE49-F238E27FC236}">
                      <a16:creationId xmlns:a16="http://schemas.microsoft.com/office/drawing/2014/main" id="{98221985-6E11-4480-B9EC-B4AB119B7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" name="Freeform 967">
                  <a:extLst>
                    <a:ext uri="{FF2B5EF4-FFF2-40B4-BE49-F238E27FC236}">
                      <a16:creationId xmlns:a16="http://schemas.microsoft.com/office/drawing/2014/main" id="{D29F16E3-702E-4CDA-A683-45E16114C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" name="Freeform 968">
                  <a:extLst>
                    <a:ext uri="{FF2B5EF4-FFF2-40B4-BE49-F238E27FC236}">
                      <a16:creationId xmlns:a16="http://schemas.microsoft.com/office/drawing/2014/main" id="{65ED5433-3805-44C0-9E93-ECAB4CA36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82" name="Freeform 969">
              <a:extLst>
                <a:ext uri="{FF2B5EF4-FFF2-40B4-BE49-F238E27FC236}">
                  <a16:creationId xmlns:a16="http://schemas.microsoft.com/office/drawing/2014/main" id="{98B82FA4-97C1-4F12-A690-BB0C74DFE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6" name="Group 970">
            <a:extLst>
              <a:ext uri="{FF2B5EF4-FFF2-40B4-BE49-F238E27FC236}">
                <a16:creationId xmlns:a16="http://schemas.microsoft.com/office/drawing/2014/main" id="{2677F860-4DEA-4A79-B886-E1149409837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2097" name="Group 971">
              <a:extLst>
                <a:ext uri="{FF2B5EF4-FFF2-40B4-BE49-F238E27FC236}">
                  <a16:creationId xmlns:a16="http://schemas.microsoft.com/office/drawing/2014/main" id="{264321DE-F2C3-4810-95AC-D016CFD23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2102" name="Freeform 972">
                <a:extLst>
                  <a:ext uri="{FF2B5EF4-FFF2-40B4-BE49-F238E27FC236}">
                    <a16:creationId xmlns:a16="http://schemas.microsoft.com/office/drawing/2014/main" id="{501BDB84-FD67-4A34-9B67-111987B90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03" name="Group 973">
                <a:extLst>
                  <a:ext uri="{FF2B5EF4-FFF2-40B4-BE49-F238E27FC236}">
                    <a16:creationId xmlns:a16="http://schemas.microsoft.com/office/drawing/2014/main" id="{0873CFEA-7986-4A3D-AB2A-F8DBC646B8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2104" name="Freeform 974">
                  <a:extLst>
                    <a:ext uri="{FF2B5EF4-FFF2-40B4-BE49-F238E27FC236}">
                      <a16:creationId xmlns:a16="http://schemas.microsoft.com/office/drawing/2014/main" id="{6F125915-86AD-4AEF-897B-D40D9CD98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5" name="Freeform 975">
                  <a:extLst>
                    <a:ext uri="{FF2B5EF4-FFF2-40B4-BE49-F238E27FC236}">
                      <a16:creationId xmlns:a16="http://schemas.microsoft.com/office/drawing/2014/main" id="{56149E9A-9845-4149-9D45-907FFF221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6" name="Freeform 976">
                  <a:extLst>
                    <a:ext uri="{FF2B5EF4-FFF2-40B4-BE49-F238E27FC236}">
                      <a16:creationId xmlns:a16="http://schemas.microsoft.com/office/drawing/2014/main" id="{6DA96EBE-8384-4049-92D1-1D0D3A241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7" name="Freeform 977">
                  <a:extLst>
                    <a:ext uri="{FF2B5EF4-FFF2-40B4-BE49-F238E27FC236}">
                      <a16:creationId xmlns:a16="http://schemas.microsoft.com/office/drawing/2014/main" id="{E048D6AB-9112-472D-954F-F00DD8162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8" name="Freeform 978">
                  <a:extLst>
                    <a:ext uri="{FF2B5EF4-FFF2-40B4-BE49-F238E27FC236}">
                      <a16:creationId xmlns:a16="http://schemas.microsoft.com/office/drawing/2014/main" id="{49B08277-0C06-494A-A4C3-7AC4E88FFB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9" name="Freeform 979">
                  <a:extLst>
                    <a:ext uri="{FF2B5EF4-FFF2-40B4-BE49-F238E27FC236}">
                      <a16:creationId xmlns:a16="http://schemas.microsoft.com/office/drawing/2014/main" id="{ADF4FD8C-1020-4E81-AC1C-AC347433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98" name="Group 980">
              <a:extLst>
                <a:ext uri="{FF2B5EF4-FFF2-40B4-BE49-F238E27FC236}">
                  <a16:creationId xmlns:a16="http://schemas.microsoft.com/office/drawing/2014/main" id="{D1E529DB-769A-4322-8917-DA8D8E2AB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2099" name="Freeform 981">
                <a:extLst>
                  <a:ext uri="{FF2B5EF4-FFF2-40B4-BE49-F238E27FC236}">
                    <a16:creationId xmlns:a16="http://schemas.microsoft.com/office/drawing/2014/main" id="{BDF6B346-357B-457F-9895-397A2DBE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" name="Freeform 982">
                <a:extLst>
                  <a:ext uri="{FF2B5EF4-FFF2-40B4-BE49-F238E27FC236}">
                    <a16:creationId xmlns:a16="http://schemas.microsoft.com/office/drawing/2014/main" id="{54184174-23A3-484D-8AB1-0DF171AE4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" name="Freeform 983">
                <a:extLst>
                  <a:ext uri="{FF2B5EF4-FFF2-40B4-BE49-F238E27FC236}">
                    <a16:creationId xmlns:a16="http://schemas.microsoft.com/office/drawing/2014/main" id="{DF320353-D112-405E-B980-6EFA8D655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110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4AD59AE3-CBCA-4DEE-8443-66DD1448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1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42B94CCE-652A-4F6A-86CD-53F0092E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2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0CC2E078-5A5B-4A58-916C-B3EA5B46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13" name="Group 3">
            <a:extLst>
              <a:ext uri="{FF2B5EF4-FFF2-40B4-BE49-F238E27FC236}">
                <a16:creationId xmlns:a16="http://schemas.microsoft.com/office/drawing/2014/main" id="{523E411A-128C-4C5E-ABF1-0823A335FD39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2114" name="Group 4">
              <a:extLst>
                <a:ext uri="{FF2B5EF4-FFF2-40B4-BE49-F238E27FC236}">
                  <a16:creationId xmlns:a16="http://schemas.microsoft.com/office/drawing/2014/main" id="{9E1AD234-0F1E-4340-998C-CBA4DB261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2118" name="Line 5">
                <a:extLst>
                  <a:ext uri="{FF2B5EF4-FFF2-40B4-BE49-F238E27FC236}">
                    <a16:creationId xmlns:a16="http://schemas.microsoft.com/office/drawing/2014/main" id="{64CE1A54-596E-4C69-AA8C-5EA6D8373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9" name="Line 6">
                <a:extLst>
                  <a:ext uri="{FF2B5EF4-FFF2-40B4-BE49-F238E27FC236}">
                    <a16:creationId xmlns:a16="http://schemas.microsoft.com/office/drawing/2014/main" id="{98468566-E700-4F72-8DB7-5248FC085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20" name="Group 7">
                <a:extLst>
                  <a:ext uri="{FF2B5EF4-FFF2-40B4-BE49-F238E27FC236}">
                    <a16:creationId xmlns:a16="http://schemas.microsoft.com/office/drawing/2014/main" id="{81927780-1633-49A0-95AB-90E0C63DE1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2121" name="Freeform 8">
                  <a:extLst>
                    <a:ext uri="{FF2B5EF4-FFF2-40B4-BE49-F238E27FC236}">
                      <a16:creationId xmlns:a16="http://schemas.microsoft.com/office/drawing/2014/main" id="{BD1D750D-054F-41C9-ABE4-AB5DCF161E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2" name="Freeform 9">
                  <a:extLst>
                    <a:ext uri="{FF2B5EF4-FFF2-40B4-BE49-F238E27FC236}">
                      <a16:creationId xmlns:a16="http://schemas.microsoft.com/office/drawing/2014/main" id="{B2EC27FB-115A-4237-8502-8120AC830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15" name="Group 10">
              <a:extLst>
                <a:ext uri="{FF2B5EF4-FFF2-40B4-BE49-F238E27FC236}">
                  <a16:creationId xmlns:a16="http://schemas.microsoft.com/office/drawing/2014/main" id="{875FC9F8-8792-42E1-B156-D36474552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2116" name="Freeform 11">
                <a:extLst>
                  <a:ext uri="{FF2B5EF4-FFF2-40B4-BE49-F238E27FC236}">
                    <a16:creationId xmlns:a16="http://schemas.microsoft.com/office/drawing/2014/main" id="{6733206A-1045-4751-A4D4-E0E036199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" name="Freeform 12">
                <a:extLst>
                  <a:ext uri="{FF2B5EF4-FFF2-40B4-BE49-F238E27FC236}">
                    <a16:creationId xmlns:a16="http://schemas.microsoft.com/office/drawing/2014/main" id="{8BFD4BE6-87E8-47FE-A1ED-F46FC714F850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3" name="Group 13">
            <a:extLst>
              <a:ext uri="{FF2B5EF4-FFF2-40B4-BE49-F238E27FC236}">
                <a16:creationId xmlns:a16="http://schemas.microsoft.com/office/drawing/2014/main" id="{FB0ABAF4-A228-4C63-806F-6C7E2788C994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2124" name="AutoShape 14">
              <a:extLst>
                <a:ext uri="{FF2B5EF4-FFF2-40B4-BE49-F238E27FC236}">
                  <a16:creationId xmlns:a16="http://schemas.microsoft.com/office/drawing/2014/main" id="{BBF5260F-6581-41EB-99EB-B1D0E8253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25" name="AutoShape 15">
              <a:extLst>
                <a:ext uri="{FF2B5EF4-FFF2-40B4-BE49-F238E27FC236}">
                  <a16:creationId xmlns:a16="http://schemas.microsoft.com/office/drawing/2014/main" id="{2B4EDF75-75BF-4C00-859A-4A1D0760A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26" name="Group 4">
            <a:extLst>
              <a:ext uri="{FF2B5EF4-FFF2-40B4-BE49-F238E27FC236}">
                <a16:creationId xmlns:a16="http://schemas.microsoft.com/office/drawing/2014/main" id="{F66F8852-A169-46CC-BDEF-6CA84554EB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2127" name="AutoShape 3">
              <a:extLst>
                <a:ext uri="{FF2B5EF4-FFF2-40B4-BE49-F238E27FC236}">
                  <a16:creationId xmlns:a16="http://schemas.microsoft.com/office/drawing/2014/main" id="{034F8760-528A-47E1-BE8F-4E9112028D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Rectangle 5">
              <a:extLst>
                <a:ext uri="{FF2B5EF4-FFF2-40B4-BE49-F238E27FC236}">
                  <a16:creationId xmlns:a16="http://schemas.microsoft.com/office/drawing/2014/main" id="{D42B0425-9E65-487A-926D-01F22156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6">
              <a:extLst>
                <a:ext uri="{FF2B5EF4-FFF2-40B4-BE49-F238E27FC236}">
                  <a16:creationId xmlns:a16="http://schemas.microsoft.com/office/drawing/2014/main" id="{5BF35D14-C136-498D-BC4A-564200C26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Freeform 7">
              <a:extLst>
                <a:ext uri="{FF2B5EF4-FFF2-40B4-BE49-F238E27FC236}">
                  <a16:creationId xmlns:a16="http://schemas.microsoft.com/office/drawing/2014/main" id="{010365FF-72C4-4DD2-8E9F-B2C6AE83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Line 8">
              <a:extLst>
                <a:ext uri="{FF2B5EF4-FFF2-40B4-BE49-F238E27FC236}">
                  <a16:creationId xmlns:a16="http://schemas.microsoft.com/office/drawing/2014/main" id="{25E3FD3B-BA36-4168-B965-C37BA3DD9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Line 9">
              <a:extLst>
                <a:ext uri="{FF2B5EF4-FFF2-40B4-BE49-F238E27FC236}">
                  <a16:creationId xmlns:a16="http://schemas.microsoft.com/office/drawing/2014/main" id="{F1D481C4-D758-4D67-AEB4-5301AA705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Line 10">
              <a:extLst>
                <a:ext uri="{FF2B5EF4-FFF2-40B4-BE49-F238E27FC236}">
                  <a16:creationId xmlns:a16="http://schemas.microsoft.com/office/drawing/2014/main" id="{E83CED33-B743-483B-98F9-EEEDC1589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Line 11">
              <a:extLst>
                <a:ext uri="{FF2B5EF4-FFF2-40B4-BE49-F238E27FC236}">
                  <a16:creationId xmlns:a16="http://schemas.microsoft.com/office/drawing/2014/main" id="{0752961C-4434-4AD2-8778-E6C3EC20F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Line 12">
              <a:extLst>
                <a:ext uri="{FF2B5EF4-FFF2-40B4-BE49-F238E27FC236}">
                  <a16:creationId xmlns:a16="http://schemas.microsoft.com/office/drawing/2014/main" id="{525F42D5-C4E4-4E61-814B-ED8113C1E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Line 13">
              <a:extLst>
                <a:ext uri="{FF2B5EF4-FFF2-40B4-BE49-F238E27FC236}">
                  <a16:creationId xmlns:a16="http://schemas.microsoft.com/office/drawing/2014/main" id="{6621D67B-4FE0-464E-B757-2C58BDB2D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Line 14">
              <a:extLst>
                <a:ext uri="{FF2B5EF4-FFF2-40B4-BE49-F238E27FC236}">
                  <a16:creationId xmlns:a16="http://schemas.microsoft.com/office/drawing/2014/main" id="{63CF089B-A345-432F-9021-59D69EB04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Line 15">
              <a:extLst>
                <a:ext uri="{FF2B5EF4-FFF2-40B4-BE49-F238E27FC236}">
                  <a16:creationId xmlns:a16="http://schemas.microsoft.com/office/drawing/2014/main" id="{0F0FDC63-FBFF-4FFC-9532-46EA6DCFD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9" name="Line 16">
              <a:extLst>
                <a:ext uri="{FF2B5EF4-FFF2-40B4-BE49-F238E27FC236}">
                  <a16:creationId xmlns:a16="http://schemas.microsoft.com/office/drawing/2014/main" id="{19081083-B30E-482B-BF66-F882F1D2B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Line 17">
              <a:extLst>
                <a:ext uri="{FF2B5EF4-FFF2-40B4-BE49-F238E27FC236}">
                  <a16:creationId xmlns:a16="http://schemas.microsoft.com/office/drawing/2014/main" id="{94556E81-E3F6-48B5-A0B0-CB69BD6B3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Line 18">
              <a:extLst>
                <a:ext uri="{FF2B5EF4-FFF2-40B4-BE49-F238E27FC236}">
                  <a16:creationId xmlns:a16="http://schemas.microsoft.com/office/drawing/2014/main" id="{9CC6E372-07E7-4DB4-8166-7288D3C3B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Line 19">
              <a:extLst>
                <a:ext uri="{FF2B5EF4-FFF2-40B4-BE49-F238E27FC236}">
                  <a16:creationId xmlns:a16="http://schemas.microsoft.com/office/drawing/2014/main" id="{EE7C691D-6251-4D33-9359-444F741AA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Line 20">
              <a:extLst>
                <a:ext uri="{FF2B5EF4-FFF2-40B4-BE49-F238E27FC236}">
                  <a16:creationId xmlns:a16="http://schemas.microsoft.com/office/drawing/2014/main" id="{86FD9409-A428-46D8-AEAB-92A73A091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Line 21">
              <a:extLst>
                <a:ext uri="{FF2B5EF4-FFF2-40B4-BE49-F238E27FC236}">
                  <a16:creationId xmlns:a16="http://schemas.microsoft.com/office/drawing/2014/main" id="{6638BB6F-E8AE-47C6-82ED-E0C3F94AD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Line 22">
              <a:extLst>
                <a:ext uri="{FF2B5EF4-FFF2-40B4-BE49-F238E27FC236}">
                  <a16:creationId xmlns:a16="http://schemas.microsoft.com/office/drawing/2014/main" id="{3DBF9B8E-E139-427F-B9A9-A44F6439B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Line 23">
              <a:extLst>
                <a:ext uri="{FF2B5EF4-FFF2-40B4-BE49-F238E27FC236}">
                  <a16:creationId xmlns:a16="http://schemas.microsoft.com/office/drawing/2014/main" id="{DA4C09F3-DCCA-4023-B473-67F3F6B76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Line 24">
              <a:extLst>
                <a:ext uri="{FF2B5EF4-FFF2-40B4-BE49-F238E27FC236}">
                  <a16:creationId xmlns:a16="http://schemas.microsoft.com/office/drawing/2014/main" id="{6B4E7B7D-AC92-4558-B6E3-7CA5FAECD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Line 25">
              <a:extLst>
                <a:ext uri="{FF2B5EF4-FFF2-40B4-BE49-F238E27FC236}">
                  <a16:creationId xmlns:a16="http://schemas.microsoft.com/office/drawing/2014/main" id="{579DF2DC-A17C-47F4-9329-7E5E940A2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Line 26">
              <a:extLst>
                <a:ext uri="{FF2B5EF4-FFF2-40B4-BE49-F238E27FC236}">
                  <a16:creationId xmlns:a16="http://schemas.microsoft.com/office/drawing/2014/main" id="{53A5C569-093F-49C4-9B8F-CC7C6D1A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Line 27">
              <a:extLst>
                <a:ext uri="{FF2B5EF4-FFF2-40B4-BE49-F238E27FC236}">
                  <a16:creationId xmlns:a16="http://schemas.microsoft.com/office/drawing/2014/main" id="{E309214A-3C8C-485F-BF2C-8E1EB782C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Line 28">
              <a:extLst>
                <a:ext uri="{FF2B5EF4-FFF2-40B4-BE49-F238E27FC236}">
                  <a16:creationId xmlns:a16="http://schemas.microsoft.com/office/drawing/2014/main" id="{30244CF3-AD65-4DCB-9A23-71C61C682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Freeform 29">
              <a:extLst>
                <a:ext uri="{FF2B5EF4-FFF2-40B4-BE49-F238E27FC236}">
                  <a16:creationId xmlns:a16="http://schemas.microsoft.com/office/drawing/2014/main" id="{C2F0E34D-8E4A-4B61-8641-167969D6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3" name="Group 32">
            <a:extLst>
              <a:ext uri="{FF2B5EF4-FFF2-40B4-BE49-F238E27FC236}">
                <a16:creationId xmlns:a16="http://schemas.microsoft.com/office/drawing/2014/main" id="{B595C4A4-B38B-48D3-9E77-1979073BA8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154" name="AutoShape 31">
              <a:extLst>
                <a:ext uri="{FF2B5EF4-FFF2-40B4-BE49-F238E27FC236}">
                  <a16:creationId xmlns:a16="http://schemas.microsoft.com/office/drawing/2014/main" id="{A76777C4-EDD6-4E78-9615-08D22A5502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Rectangle 33">
              <a:extLst>
                <a:ext uri="{FF2B5EF4-FFF2-40B4-BE49-F238E27FC236}">
                  <a16:creationId xmlns:a16="http://schemas.microsoft.com/office/drawing/2014/main" id="{2D556806-5EDC-4BC4-B5B7-6D76DE45E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Rectangle 34">
              <a:extLst>
                <a:ext uri="{FF2B5EF4-FFF2-40B4-BE49-F238E27FC236}">
                  <a16:creationId xmlns:a16="http://schemas.microsoft.com/office/drawing/2014/main" id="{8EF27985-86A7-4E57-BA5D-4AB10B3C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35">
              <a:extLst>
                <a:ext uri="{FF2B5EF4-FFF2-40B4-BE49-F238E27FC236}">
                  <a16:creationId xmlns:a16="http://schemas.microsoft.com/office/drawing/2014/main" id="{42C6DFEF-36BB-46F8-A819-69B9F31FF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Line 36">
              <a:extLst>
                <a:ext uri="{FF2B5EF4-FFF2-40B4-BE49-F238E27FC236}">
                  <a16:creationId xmlns:a16="http://schemas.microsoft.com/office/drawing/2014/main" id="{BB54656F-7709-4AD4-AA3C-B2CE7CA16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Line 37">
              <a:extLst>
                <a:ext uri="{FF2B5EF4-FFF2-40B4-BE49-F238E27FC236}">
                  <a16:creationId xmlns:a16="http://schemas.microsoft.com/office/drawing/2014/main" id="{EFBE02E5-343D-4E29-8AB0-BC64CD746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" name="Line 38">
              <a:extLst>
                <a:ext uri="{FF2B5EF4-FFF2-40B4-BE49-F238E27FC236}">
                  <a16:creationId xmlns:a16="http://schemas.microsoft.com/office/drawing/2014/main" id="{89CC453D-9A58-4D31-B177-09E2A8C53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Line 39">
              <a:extLst>
                <a:ext uri="{FF2B5EF4-FFF2-40B4-BE49-F238E27FC236}">
                  <a16:creationId xmlns:a16="http://schemas.microsoft.com/office/drawing/2014/main" id="{F0102CF7-F990-401B-B6BF-86419CA21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2" name="Line 40">
              <a:extLst>
                <a:ext uri="{FF2B5EF4-FFF2-40B4-BE49-F238E27FC236}">
                  <a16:creationId xmlns:a16="http://schemas.microsoft.com/office/drawing/2014/main" id="{07B98010-0487-4EA6-AD2B-579EA8613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Line 41">
              <a:extLst>
                <a:ext uri="{FF2B5EF4-FFF2-40B4-BE49-F238E27FC236}">
                  <a16:creationId xmlns:a16="http://schemas.microsoft.com/office/drawing/2014/main" id="{4B8A69D7-0D72-4D1C-88B8-B2628712A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4" name="Line 42">
              <a:extLst>
                <a:ext uri="{FF2B5EF4-FFF2-40B4-BE49-F238E27FC236}">
                  <a16:creationId xmlns:a16="http://schemas.microsoft.com/office/drawing/2014/main" id="{A49C7F4B-A652-4C7F-B4BD-76050969D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Line 43">
              <a:extLst>
                <a:ext uri="{FF2B5EF4-FFF2-40B4-BE49-F238E27FC236}">
                  <a16:creationId xmlns:a16="http://schemas.microsoft.com/office/drawing/2014/main" id="{CADCD77A-252C-4F7C-BE43-CA4DD2708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6" name="Line 44">
              <a:extLst>
                <a:ext uri="{FF2B5EF4-FFF2-40B4-BE49-F238E27FC236}">
                  <a16:creationId xmlns:a16="http://schemas.microsoft.com/office/drawing/2014/main" id="{5B4A7F5D-6C8A-4F64-8FF4-41CFFE0A8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Line 45">
              <a:extLst>
                <a:ext uri="{FF2B5EF4-FFF2-40B4-BE49-F238E27FC236}">
                  <a16:creationId xmlns:a16="http://schemas.microsoft.com/office/drawing/2014/main" id="{501BDBFC-A408-4E83-A089-C01A5E7E1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8" name="Line 46">
              <a:extLst>
                <a:ext uri="{FF2B5EF4-FFF2-40B4-BE49-F238E27FC236}">
                  <a16:creationId xmlns:a16="http://schemas.microsoft.com/office/drawing/2014/main" id="{10758996-692F-4C80-B2EE-47B14974D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Line 47">
              <a:extLst>
                <a:ext uri="{FF2B5EF4-FFF2-40B4-BE49-F238E27FC236}">
                  <a16:creationId xmlns:a16="http://schemas.microsoft.com/office/drawing/2014/main" id="{1F8ABCEF-AE82-4A59-9805-733C2C3C1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Line 48">
              <a:extLst>
                <a:ext uri="{FF2B5EF4-FFF2-40B4-BE49-F238E27FC236}">
                  <a16:creationId xmlns:a16="http://schemas.microsoft.com/office/drawing/2014/main" id="{800C6E50-4DD0-4340-A182-F2F3F0CB3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49">
              <a:extLst>
                <a:ext uri="{FF2B5EF4-FFF2-40B4-BE49-F238E27FC236}">
                  <a16:creationId xmlns:a16="http://schemas.microsoft.com/office/drawing/2014/main" id="{853E83AA-DEA0-42F3-96CF-E6CEB4B6C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2" name="Group 52">
            <a:extLst>
              <a:ext uri="{FF2B5EF4-FFF2-40B4-BE49-F238E27FC236}">
                <a16:creationId xmlns:a16="http://schemas.microsoft.com/office/drawing/2014/main" id="{0E59EAA5-A136-4308-ACD8-8D68AD8A84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173" name="AutoShape 51">
              <a:extLst>
                <a:ext uri="{FF2B5EF4-FFF2-40B4-BE49-F238E27FC236}">
                  <a16:creationId xmlns:a16="http://schemas.microsoft.com/office/drawing/2014/main" id="{6A843DB8-76B2-48FF-9340-780FE71832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Rectangle 53">
              <a:extLst>
                <a:ext uri="{FF2B5EF4-FFF2-40B4-BE49-F238E27FC236}">
                  <a16:creationId xmlns:a16="http://schemas.microsoft.com/office/drawing/2014/main" id="{3175EC84-A733-45FC-A81D-554B4B80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Rectangle 54">
              <a:extLst>
                <a:ext uri="{FF2B5EF4-FFF2-40B4-BE49-F238E27FC236}">
                  <a16:creationId xmlns:a16="http://schemas.microsoft.com/office/drawing/2014/main" id="{44EC7B67-C7C5-4600-8923-272B80EB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Freeform 55">
              <a:extLst>
                <a:ext uri="{FF2B5EF4-FFF2-40B4-BE49-F238E27FC236}">
                  <a16:creationId xmlns:a16="http://schemas.microsoft.com/office/drawing/2014/main" id="{B46DF32C-AFB8-426B-A109-F3E322A21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Line 56">
              <a:extLst>
                <a:ext uri="{FF2B5EF4-FFF2-40B4-BE49-F238E27FC236}">
                  <a16:creationId xmlns:a16="http://schemas.microsoft.com/office/drawing/2014/main" id="{16AE5D57-196C-4C9D-80B6-91F16DF82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Line 57">
              <a:extLst>
                <a:ext uri="{FF2B5EF4-FFF2-40B4-BE49-F238E27FC236}">
                  <a16:creationId xmlns:a16="http://schemas.microsoft.com/office/drawing/2014/main" id="{867C23AB-3BC2-4B43-A500-1B90C505A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Line 58">
              <a:extLst>
                <a:ext uri="{FF2B5EF4-FFF2-40B4-BE49-F238E27FC236}">
                  <a16:creationId xmlns:a16="http://schemas.microsoft.com/office/drawing/2014/main" id="{D5DDABCA-B86B-4A6B-806F-77D984290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Line 59">
              <a:extLst>
                <a:ext uri="{FF2B5EF4-FFF2-40B4-BE49-F238E27FC236}">
                  <a16:creationId xmlns:a16="http://schemas.microsoft.com/office/drawing/2014/main" id="{16921711-0609-40F1-8932-C19BFCF8E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Line 60">
              <a:extLst>
                <a:ext uri="{FF2B5EF4-FFF2-40B4-BE49-F238E27FC236}">
                  <a16:creationId xmlns:a16="http://schemas.microsoft.com/office/drawing/2014/main" id="{6AB7F232-90D6-49A4-A1EA-BA6A77C8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Line 61">
              <a:extLst>
                <a:ext uri="{FF2B5EF4-FFF2-40B4-BE49-F238E27FC236}">
                  <a16:creationId xmlns:a16="http://schemas.microsoft.com/office/drawing/2014/main" id="{70F0DDBA-A82E-41D7-8F14-FA5761A8E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Line 62">
              <a:extLst>
                <a:ext uri="{FF2B5EF4-FFF2-40B4-BE49-F238E27FC236}">
                  <a16:creationId xmlns:a16="http://schemas.microsoft.com/office/drawing/2014/main" id="{9ADC5687-BFE1-4FB6-8C6A-0E6251B88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Line 63">
              <a:extLst>
                <a:ext uri="{FF2B5EF4-FFF2-40B4-BE49-F238E27FC236}">
                  <a16:creationId xmlns:a16="http://schemas.microsoft.com/office/drawing/2014/main" id="{FB9E8088-7B88-49CD-A823-927A5C7DD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Line 64">
              <a:extLst>
                <a:ext uri="{FF2B5EF4-FFF2-40B4-BE49-F238E27FC236}">
                  <a16:creationId xmlns:a16="http://schemas.microsoft.com/office/drawing/2014/main" id="{97689546-F4E5-4D29-A6AC-F40FAD3F7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Line 65">
              <a:extLst>
                <a:ext uri="{FF2B5EF4-FFF2-40B4-BE49-F238E27FC236}">
                  <a16:creationId xmlns:a16="http://schemas.microsoft.com/office/drawing/2014/main" id="{B0CD9C55-126C-4747-8EE6-224050C5E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Line 66">
              <a:extLst>
                <a:ext uri="{FF2B5EF4-FFF2-40B4-BE49-F238E27FC236}">
                  <a16:creationId xmlns:a16="http://schemas.microsoft.com/office/drawing/2014/main" id="{9FF50471-415B-481E-90F8-44A67D670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Line 67">
              <a:extLst>
                <a:ext uri="{FF2B5EF4-FFF2-40B4-BE49-F238E27FC236}">
                  <a16:creationId xmlns:a16="http://schemas.microsoft.com/office/drawing/2014/main" id="{CA0FE074-BC41-419A-922A-BB1BEC8CF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Line 68">
              <a:extLst>
                <a:ext uri="{FF2B5EF4-FFF2-40B4-BE49-F238E27FC236}">
                  <a16:creationId xmlns:a16="http://schemas.microsoft.com/office/drawing/2014/main" id="{47009A66-02F4-4BFA-9A14-572588A1F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Freeform 69">
              <a:extLst>
                <a:ext uri="{FF2B5EF4-FFF2-40B4-BE49-F238E27FC236}">
                  <a16:creationId xmlns:a16="http://schemas.microsoft.com/office/drawing/2014/main" id="{DB2D592A-A365-44B9-95E3-06B17AF2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1" name="Group 2190">
            <a:extLst>
              <a:ext uri="{FF2B5EF4-FFF2-40B4-BE49-F238E27FC236}">
                <a16:creationId xmlns:a16="http://schemas.microsoft.com/office/drawing/2014/main" id="{C5767776-4317-472B-9231-C4DD0CABF0D3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192" name="Rectangle 126">
              <a:extLst>
                <a:ext uri="{FF2B5EF4-FFF2-40B4-BE49-F238E27FC236}">
                  <a16:creationId xmlns:a16="http://schemas.microsoft.com/office/drawing/2014/main" id="{674334AF-7CCA-451A-AD4B-07A75292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3" name="Rectangle 127">
              <a:extLst>
                <a:ext uri="{FF2B5EF4-FFF2-40B4-BE49-F238E27FC236}">
                  <a16:creationId xmlns:a16="http://schemas.microsoft.com/office/drawing/2014/main" id="{6D1CDBB7-E427-4F5B-BF85-925C21D72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4" name="Line 132">
              <a:extLst>
                <a:ext uri="{FF2B5EF4-FFF2-40B4-BE49-F238E27FC236}">
                  <a16:creationId xmlns:a16="http://schemas.microsoft.com/office/drawing/2014/main" id="{E6BADB39-B265-40F3-A877-216CCCF14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" name="Oval 670">
              <a:extLst>
                <a:ext uri="{FF2B5EF4-FFF2-40B4-BE49-F238E27FC236}">
                  <a16:creationId xmlns:a16="http://schemas.microsoft.com/office/drawing/2014/main" id="{00F2208D-4D4D-4D75-A439-2938DBD7B1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6" name="Oval 670">
              <a:extLst>
                <a:ext uri="{FF2B5EF4-FFF2-40B4-BE49-F238E27FC236}">
                  <a16:creationId xmlns:a16="http://schemas.microsoft.com/office/drawing/2014/main" id="{025C0BCF-3C1A-4C7A-97F8-6590452CDE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7" name="Oval 670">
              <a:extLst>
                <a:ext uri="{FF2B5EF4-FFF2-40B4-BE49-F238E27FC236}">
                  <a16:creationId xmlns:a16="http://schemas.microsoft.com/office/drawing/2014/main" id="{EAF2CF52-FBC2-4E24-8AB4-85339F014C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8" name="Oval 670">
              <a:extLst>
                <a:ext uri="{FF2B5EF4-FFF2-40B4-BE49-F238E27FC236}">
                  <a16:creationId xmlns:a16="http://schemas.microsoft.com/office/drawing/2014/main" id="{21371CBE-7DC0-4917-B727-0FD02B0449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9" name="Oval 670">
              <a:extLst>
                <a:ext uri="{FF2B5EF4-FFF2-40B4-BE49-F238E27FC236}">
                  <a16:creationId xmlns:a16="http://schemas.microsoft.com/office/drawing/2014/main" id="{3E858EEF-6103-4920-974E-335FFE40D6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00" name="Oval 670">
              <a:extLst>
                <a:ext uri="{FF2B5EF4-FFF2-40B4-BE49-F238E27FC236}">
                  <a16:creationId xmlns:a16="http://schemas.microsoft.com/office/drawing/2014/main" id="{B8017320-C99F-422B-950E-8C7A0E0BB5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D84DB6E8-F2D2-4894-8CEA-B84833DC3214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202" name="Group 2201">
              <a:extLst>
                <a:ext uri="{FF2B5EF4-FFF2-40B4-BE49-F238E27FC236}">
                  <a16:creationId xmlns:a16="http://schemas.microsoft.com/office/drawing/2014/main" id="{753226AB-07A9-42C4-AC06-12232756C06D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204" name="Group 29">
                <a:extLst>
                  <a:ext uri="{FF2B5EF4-FFF2-40B4-BE49-F238E27FC236}">
                    <a16:creationId xmlns:a16="http://schemas.microsoft.com/office/drawing/2014/main" id="{97D13439-FE65-42D2-9AF9-9E4F93259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206" name="Line 30">
                  <a:extLst>
                    <a:ext uri="{FF2B5EF4-FFF2-40B4-BE49-F238E27FC236}">
                      <a16:creationId xmlns:a16="http://schemas.microsoft.com/office/drawing/2014/main" id="{B901919A-D992-480D-97F8-D9B9B5C03B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7" name="Line 31">
                  <a:extLst>
                    <a:ext uri="{FF2B5EF4-FFF2-40B4-BE49-F238E27FC236}">
                      <a16:creationId xmlns:a16="http://schemas.microsoft.com/office/drawing/2014/main" id="{BB09FD88-6CA3-421F-97CD-E73B5EC16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8" name="Freeform 32">
                  <a:extLst>
                    <a:ext uri="{FF2B5EF4-FFF2-40B4-BE49-F238E27FC236}">
                      <a16:creationId xmlns:a16="http://schemas.microsoft.com/office/drawing/2014/main" id="{35193A21-EF68-4E72-9937-EE7869AEE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05" name="Freeform: Shape 2204">
                <a:extLst>
                  <a:ext uri="{FF2B5EF4-FFF2-40B4-BE49-F238E27FC236}">
                    <a16:creationId xmlns:a16="http://schemas.microsoft.com/office/drawing/2014/main" id="{D782EB6F-226F-4E0A-8BA8-BDB9FE165611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4D184796-453E-4115-AA2E-B21FD915F1FB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5384557F-2DF2-4B0B-90D8-1224DD9A9E72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210" name="Group 33">
              <a:extLst>
                <a:ext uri="{FF2B5EF4-FFF2-40B4-BE49-F238E27FC236}">
                  <a16:creationId xmlns:a16="http://schemas.microsoft.com/office/drawing/2014/main" id="{F766CA43-6010-45A6-9118-3EAEDD807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213" name="Line 34">
                <a:extLst>
                  <a:ext uri="{FF2B5EF4-FFF2-40B4-BE49-F238E27FC236}">
                    <a16:creationId xmlns:a16="http://schemas.microsoft.com/office/drawing/2014/main" id="{20BB5BC2-3CDA-4766-8ED0-041B6C153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" name="Line 35">
                <a:extLst>
                  <a:ext uri="{FF2B5EF4-FFF2-40B4-BE49-F238E27FC236}">
                    <a16:creationId xmlns:a16="http://schemas.microsoft.com/office/drawing/2014/main" id="{C5106A69-C62F-4A0F-ABEA-05D17BFF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5" name="Freeform 36">
                <a:extLst>
                  <a:ext uri="{FF2B5EF4-FFF2-40B4-BE49-F238E27FC236}">
                    <a16:creationId xmlns:a16="http://schemas.microsoft.com/office/drawing/2014/main" id="{F66E31CF-F4EF-4314-A5CA-A4D06B161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1" name="Freeform 32">
              <a:extLst>
                <a:ext uri="{FF2B5EF4-FFF2-40B4-BE49-F238E27FC236}">
                  <a16:creationId xmlns:a16="http://schemas.microsoft.com/office/drawing/2014/main" id="{1A451C3B-B1C5-4102-B134-7A054C1A43B4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2" name="Freeform 32">
              <a:extLst>
                <a:ext uri="{FF2B5EF4-FFF2-40B4-BE49-F238E27FC236}">
                  <a16:creationId xmlns:a16="http://schemas.microsoft.com/office/drawing/2014/main" id="{B8E0755D-CCCE-4D4B-A431-40E96383B7F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F4DDD29B-256D-4B1C-8B6C-A899099E70E2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217" name="Line 30">
              <a:extLst>
                <a:ext uri="{FF2B5EF4-FFF2-40B4-BE49-F238E27FC236}">
                  <a16:creationId xmlns:a16="http://schemas.microsoft.com/office/drawing/2014/main" id="{9335B8AC-07AB-4B33-A0E0-86311C234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Line 31">
              <a:extLst>
                <a:ext uri="{FF2B5EF4-FFF2-40B4-BE49-F238E27FC236}">
                  <a16:creationId xmlns:a16="http://schemas.microsoft.com/office/drawing/2014/main" id="{C9945C84-ACA7-4C8F-852F-EB86FB2E2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Freeform 32">
              <a:extLst>
                <a:ext uri="{FF2B5EF4-FFF2-40B4-BE49-F238E27FC236}">
                  <a16:creationId xmlns:a16="http://schemas.microsoft.com/office/drawing/2014/main" id="{EE6C68ED-1F8C-4035-A642-E9B5B5C33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0" name="Group 2219">
            <a:extLst>
              <a:ext uri="{FF2B5EF4-FFF2-40B4-BE49-F238E27FC236}">
                <a16:creationId xmlns:a16="http://schemas.microsoft.com/office/drawing/2014/main" id="{BD6BE07A-426A-48F7-A508-E1B5A28EBAE0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221" name="Line 45">
              <a:extLst>
                <a:ext uri="{FF2B5EF4-FFF2-40B4-BE49-F238E27FC236}">
                  <a16:creationId xmlns:a16="http://schemas.microsoft.com/office/drawing/2014/main" id="{ACD60109-A858-4B0D-BB33-B8B5B2AC5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" name="Line 46">
              <a:extLst>
                <a:ext uri="{FF2B5EF4-FFF2-40B4-BE49-F238E27FC236}">
                  <a16:creationId xmlns:a16="http://schemas.microsoft.com/office/drawing/2014/main" id="{4AE02D6E-6DC2-44EC-B88F-4B27248D9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Freeform 48">
              <a:extLst>
                <a:ext uri="{FF2B5EF4-FFF2-40B4-BE49-F238E27FC236}">
                  <a16:creationId xmlns:a16="http://schemas.microsoft.com/office/drawing/2014/main" id="{643B6354-069D-432D-BAFA-508F5B33F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4" name="Freeform 49">
              <a:extLst>
                <a:ext uri="{FF2B5EF4-FFF2-40B4-BE49-F238E27FC236}">
                  <a16:creationId xmlns:a16="http://schemas.microsoft.com/office/drawing/2014/main" id="{B6A4DABC-9B0F-43C4-9B9F-B995DF71F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5" name="Freeform 50">
              <a:extLst>
                <a:ext uri="{FF2B5EF4-FFF2-40B4-BE49-F238E27FC236}">
                  <a16:creationId xmlns:a16="http://schemas.microsoft.com/office/drawing/2014/main" id="{672860BB-84C5-4CF4-9DA7-D16A6BCA80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6" name="Rectangle 2225">
              <a:extLst>
                <a:ext uri="{FF2B5EF4-FFF2-40B4-BE49-F238E27FC236}">
                  <a16:creationId xmlns:a16="http://schemas.microsoft.com/office/drawing/2014/main" id="{FEED3971-8DF8-4286-BE97-B6D8060A0991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7" name="Freeform 48">
              <a:extLst>
                <a:ext uri="{FF2B5EF4-FFF2-40B4-BE49-F238E27FC236}">
                  <a16:creationId xmlns:a16="http://schemas.microsoft.com/office/drawing/2014/main" id="{3C67A64D-3696-4991-919E-3BFE890A5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8" name="Group 2227">
            <a:extLst>
              <a:ext uri="{FF2B5EF4-FFF2-40B4-BE49-F238E27FC236}">
                <a16:creationId xmlns:a16="http://schemas.microsoft.com/office/drawing/2014/main" id="{5A6355B3-DB3F-4847-AB67-08830B5F1873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229" name="Group 2228">
              <a:extLst>
                <a:ext uri="{FF2B5EF4-FFF2-40B4-BE49-F238E27FC236}">
                  <a16:creationId xmlns:a16="http://schemas.microsoft.com/office/drawing/2014/main" id="{CAB7DE40-D8EC-4AA3-B711-EE560C022A4F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232" name="Line 30">
                <a:extLst>
                  <a:ext uri="{FF2B5EF4-FFF2-40B4-BE49-F238E27FC236}">
                    <a16:creationId xmlns:a16="http://schemas.microsoft.com/office/drawing/2014/main" id="{615616BE-6DEB-43F2-B838-7CEACD18A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3" name="Line 31">
                <a:extLst>
                  <a:ext uri="{FF2B5EF4-FFF2-40B4-BE49-F238E27FC236}">
                    <a16:creationId xmlns:a16="http://schemas.microsoft.com/office/drawing/2014/main" id="{AE2D6C05-E376-42BD-98E0-6D0B4FE8C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4" name="Freeform 32">
                <a:extLst>
                  <a:ext uri="{FF2B5EF4-FFF2-40B4-BE49-F238E27FC236}">
                    <a16:creationId xmlns:a16="http://schemas.microsoft.com/office/drawing/2014/main" id="{62F9F469-9BDF-40D6-B0FA-5C786051B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584DF409-ABC6-4AA5-B6DA-169BD4AF8EDD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1" name="Rectangle 2230">
              <a:extLst>
                <a:ext uri="{FF2B5EF4-FFF2-40B4-BE49-F238E27FC236}">
                  <a16:creationId xmlns:a16="http://schemas.microsoft.com/office/drawing/2014/main" id="{5AE61036-4DD5-4009-A62A-7047813E3DA2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5" name="TextBox 2234">
            <a:extLst>
              <a:ext uri="{FF2B5EF4-FFF2-40B4-BE49-F238E27FC236}">
                <a16:creationId xmlns:a16="http://schemas.microsoft.com/office/drawing/2014/main" id="{FB6385CB-416E-48C9-BAEA-BE0BB14DEF88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36" name="TextBox 2235">
            <a:extLst>
              <a:ext uri="{FF2B5EF4-FFF2-40B4-BE49-F238E27FC236}">
                <a16:creationId xmlns:a16="http://schemas.microsoft.com/office/drawing/2014/main" id="{515F3893-A213-4C29-B0C3-1F2921289764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37" name="TextBox 2236">
            <a:extLst>
              <a:ext uri="{FF2B5EF4-FFF2-40B4-BE49-F238E27FC236}">
                <a16:creationId xmlns:a16="http://schemas.microsoft.com/office/drawing/2014/main" id="{024D4FF4-D1D9-42C8-B0EF-7457B621B817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238" name="Group 2237">
            <a:extLst>
              <a:ext uri="{FF2B5EF4-FFF2-40B4-BE49-F238E27FC236}">
                <a16:creationId xmlns:a16="http://schemas.microsoft.com/office/drawing/2014/main" id="{6D3AE86F-EBC8-4672-87FC-DA3B49B5E544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239" name="Rectangle 2238">
              <a:extLst>
                <a:ext uri="{FF2B5EF4-FFF2-40B4-BE49-F238E27FC236}">
                  <a16:creationId xmlns:a16="http://schemas.microsoft.com/office/drawing/2014/main" id="{BA2D2BC0-CA33-467A-945D-1E3C686CA952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0" name="Oval 2239">
              <a:extLst>
                <a:ext uri="{FF2B5EF4-FFF2-40B4-BE49-F238E27FC236}">
                  <a16:creationId xmlns:a16="http://schemas.microsoft.com/office/drawing/2014/main" id="{4CB6B4AD-2C34-40FF-A913-3EF2455C6D98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1" name="Oval 2240">
              <a:extLst>
                <a:ext uri="{FF2B5EF4-FFF2-40B4-BE49-F238E27FC236}">
                  <a16:creationId xmlns:a16="http://schemas.microsoft.com/office/drawing/2014/main" id="{6B7017CC-5FCA-47F4-BA7E-07BBE49D7AB4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2" name="Oval 2241">
              <a:extLst>
                <a:ext uri="{FF2B5EF4-FFF2-40B4-BE49-F238E27FC236}">
                  <a16:creationId xmlns:a16="http://schemas.microsoft.com/office/drawing/2014/main" id="{DF570E12-3906-44C5-9095-32E204288515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3" name="Oval 2242">
              <a:extLst>
                <a:ext uri="{FF2B5EF4-FFF2-40B4-BE49-F238E27FC236}">
                  <a16:creationId xmlns:a16="http://schemas.microsoft.com/office/drawing/2014/main" id="{EC20D023-03F9-4F40-96B2-F9535B57A2DF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4" name="Oval 2243">
              <a:extLst>
                <a:ext uri="{FF2B5EF4-FFF2-40B4-BE49-F238E27FC236}">
                  <a16:creationId xmlns:a16="http://schemas.microsoft.com/office/drawing/2014/main" id="{5955CB4A-C346-49B4-B1E4-4846BE2CF74E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5" name="Oval 2244">
              <a:extLst>
                <a:ext uri="{FF2B5EF4-FFF2-40B4-BE49-F238E27FC236}">
                  <a16:creationId xmlns:a16="http://schemas.microsoft.com/office/drawing/2014/main" id="{694D5836-DEEB-4F30-9320-1741ACAEA1A1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46" name="Group 2245">
            <a:extLst>
              <a:ext uri="{FF2B5EF4-FFF2-40B4-BE49-F238E27FC236}">
                <a16:creationId xmlns:a16="http://schemas.microsoft.com/office/drawing/2014/main" id="{CAE7E88F-8B50-4DCC-ABA2-E7B05FC0383D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247" name="Rectangle 2246">
              <a:extLst>
                <a:ext uri="{FF2B5EF4-FFF2-40B4-BE49-F238E27FC236}">
                  <a16:creationId xmlns:a16="http://schemas.microsoft.com/office/drawing/2014/main" id="{E2EA8CEA-BC60-46DE-95C3-6D8A44819A83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8" name="Oval 2247">
              <a:extLst>
                <a:ext uri="{FF2B5EF4-FFF2-40B4-BE49-F238E27FC236}">
                  <a16:creationId xmlns:a16="http://schemas.microsoft.com/office/drawing/2014/main" id="{485A9921-B192-46B0-9EC5-F33B37A771A6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49" name="Oval 2248">
              <a:extLst>
                <a:ext uri="{FF2B5EF4-FFF2-40B4-BE49-F238E27FC236}">
                  <a16:creationId xmlns:a16="http://schemas.microsoft.com/office/drawing/2014/main" id="{1B0D02FC-0741-4698-BA5E-EEA69E6ED963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50" name="Oval 2249">
              <a:extLst>
                <a:ext uri="{FF2B5EF4-FFF2-40B4-BE49-F238E27FC236}">
                  <a16:creationId xmlns:a16="http://schemas.microsoft.com/office/drawing/2014/main" id="{1E521686-43B7-4262-806F-069345791592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51" name="Oval 2250">
              <a:extLst>
                <a:ext uri="{FF2B5EF4-FFF2-40B4-BE49-F238E27FC236}">
                  <a16:creationId xmlns:a16="http://schemas.microsoft.com/office/drawing/2014/main" id="{43646BA2-E5BE-4D4E-8428-33ED4B41AB54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52" name="Oval 2251">
              <a:extLst>
                <a:ext uri="{FF2B5EF4-FFF2-40B4-BE49-F238E27FC236}">
                  <a16:creationId xmlns:a16="http://schemas.microsoft.com/office/drawing/2014/main" id="{DF0C40BC-779A-46D0-8E00-1B3F005BF3A5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53" name="Oval 2252">
              <a:extLst>
                <a:ext uri="{FF2B5EF4-FFF2-40B4-BE49-F238E27FC236}">
                  <a16:creationId xmlns:a16="http://schemas.microsoft.com/office/drawing/2014/main" id="{B27990E0-F7B9-4F51-95BF-3557411D360D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54" name="Oval 2253">
              <a:extLst>
                <a:ext uri="{FF2B5EF4-FFF2-40B4-BE49-F238E27FC236}">
                  <a16:creationId xmlns:a16="http://schemas.microsoft.com/office/drawing/2014/main" id="{09D39C30-BADC-48C0-ADA9-3F3A9183808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255" name="Oval 2254">
              <a:extLst>
                <a:ext uri="{FF2B5EF4-FFF2-40B4-BE49-F238E27FC236}">
                  <a16:creationId xmlns:a16="http://schemas.microsoft.com/office/drawing/2014/main" id="{E1A99775-A36A-4CDF-9456-B01C61082B07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2256" name="AutoShape 15">
            <a:extLst>
              <a:ext uri="{FF2B5EF4-FFF2-40B4-BE49-F238E27FC236}">
                <a16:creationId xmlns:a16="http://schemas.microsoft.com/office/drawing/2014/main" id="{ACB1D43C-44C9-4F15-994D-1211BEEB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067" y="414993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257" name="Group 2256">
            <a:extLst>
              <a:ext uri="{FF2B5EF4-FFF2-40B4-BE49-F238E27FC236}">
                <a16:creationId xmlns:a16="http://schemas.microsoft.com/office/drawing/2014/main" id="{B50A754B-A23D-4B93-9E81-704CA6F2348A}"/>
              </a:ext>
            </a:extLst>
          </p:cNvPr>
          <p:cNvGrpSpPr/>
          <p:nvPr/>
        </p:nvGrpSpPr>
        <p:grpSpPr>
          <a:xfrm>
            <a:off x="-742613" y="3135040"/>
            <a:ext cx="517526" cy="833438"/>
            <a:chOff x="69941" y="6781800"/>
            <a:chExt cx="517526" cy="833438"/>
          </a:xfrm>
        </p:grpSpPr>
        <p:sp>
          <p:nvSpPr>
            <p:cNvPr id="2258" name="Freeform 68">
              <a:extLst>
                <a:ext uri="{FF2B5EF4-FFF2-40B4-BE49-F238E27FC236}">
                  <a16:creationId xmlns:a16="http://schemas.microsoft.com/office/drawing/2014/main" id="{A3DF7809-A46A-4676-B68A-FB8BD61A0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6943725"/>
              <a:ext cx="187325" cy="295275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" name="Freeform 69">
              <a:extLst>
                <a:ext uri="{FF2B5EF4-FFF2-40B4-BE49-F238E27FC236}">
                  <a16:creationId xmlns:a16="http://schemas.microsoft.com/office/drawing/2014/main" id="{37C48DB3-A646-49F7-B21D-1AFA3777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79" y="7054850"/>
              <a:ext cx="192088" cy="301625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" name="Freeform 70">
              <a:extLst>
                <a:ext uri="{FF2B5EF4-FFF2-40B4-BE49-F238E27FC236}">
                  <a16:creationId xmlns:a16="http://schemas.microsoft.com/office/drawing/2014/main" id="{360579F0-8A97-4FF6-9A05-6CA7C3CD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16" y="6869113"/>
              <a:ext cx="314325" cy="422275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" name="Freeform 71">
              <a:extLst>
                <a:ext uri="{FF2B5EF4-FFF2-40B4-BE49-F238E27FC236}">
                  <a16:creationId xmlns:a16="http://schemas.microsoft.com/office/drawing/2014/main" id="{58650F57-56A4-479C-A18D-996CBAD43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7218363"/>
              <a:ext cx="184150" cy="134938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" name="Freeform 72">
              <a:extLst>
                <a:ext uri="{FF2B5EF4-FFF2-40B4-BE49-F238E27FC236}">
                  <a16:creationId xmlns:a16="http://schemas.microsoft.com/office/drawing/2014/main" id="{F73F3BFE-2DD3-4845-AAFA-7A6A8B815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66" y="7286625"/>
              <a:ext cx="128588" cy="201613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" name="Freeform 73">
              <a:extLst>
                <a:ext uri="{FF2B5EF4-FFF2-40B4-BE49-F238E27FC236}">
                  <a16:creationId xmlns:a16="http://schemas.microsoft.com/office/drawing/2014/main" id="{FC03660D-5CA2-411B-8BCB-2E9B8D9B4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29" y="7443788"/>
              <a:ext cx="71438" cy="69850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" name="Rectangle 74">
              <a:extLst>
                <a:ext uri="{FF2B5EF4-FFF2-40B4-BE49-F238E27FC236}">
                  <a16:creationId xmlns:a16="http://schemas.microsoft.com/office/drawing/2014/main" id="{C336E578-E8F5-4AF5-8139-9D4055346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66" y="7589838"/>
              <a:ext cx="2111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5" name="Rectangle 76">
              <a:extLst>
                <a:ext uri="{FF2B5EF4-FFF2-40B4-BE49-F238E27FC236}">
                  <a16:creationId xmlns:a16="http://schemas.microsoft.com/office/drawing/2014/main" id="{F31A6493-14AB-451A-B6C7-0935821AE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04" y="7283450"/>
              <a:ext cx="23813" cy="263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6" name="Freeform 77">
              <a:extLst>
                <a:ext uri="{FF2B5EF4-FFF2-40B4-BE49-F238E27FC236}">
                  <a16:creationId xmlns:a16="http://schemas.microsoft.com/office/drawing/2014/main" id="{00C3C7FF-942C-4A7A-BBE5-B58646F86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66" y="7539038"/>
              <a:ext cx="31750" cy="57150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" name="Freeform 78">
              <a:extLst>
                <a:ext uri="{FF2B5EF4-FFF2-40B4-BE49-F238E27FC236}">
                  <a16:creationId xmlns:a16="http://schemas.microsoft.com/office/drawing/2014/main" id="{334C68B1-07C3-4DA5-B28B-D558D5B24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54" y="7545388"/>
              <a:ext cx="31750" cy="50800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" name="Rectangle 79">
              <a:extLst>
                <a:ext uri="{FF2B5EF4-FFF2-40B4-BE49-F238E27FC236}">
                  <a16:creationId xmlns:a16="http://schemas.microsoft.com/office/drawing/2014/main" id="{B5CCE35E-E2E8-460A-AADC-5F46E322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66" y="7542213"/>
              <a:ext cx="1492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9" name="Freeform 80">
              <a:extLst>
                <a:ext uri="{FF2B5EF4-FFF2-40B4-BE49-F238E27FC236}">
                  <a16:creationId xmlns:a16="http://schemas.microsoft.com/office/drawing/2014/main" id="{52FE4BE4-A055-4861-A040-C6BA6870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70" name="Group 81">
              <a:extLst>
                <a:ext uri="{FF2B5EF4-FFF2-40B4-BE49-F238E27FC236}">
                  <a16:creationId xmlns:a16="http://schemas.microsoft.com/office/drawing/2014/main" id="{00E90C14-9615-4149-A51B-5C7F3EA85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879" y="6781800"/>
              <a:ext cx="31750" cy="52388"/>
              <a:chOff x="2171" y="891"/>
              <a:chExt cx="42" cy="66"/>
            </a:xfrm>
          </p:grpSpPr>
          <p:sp>
            <p:nvSpPr>
              <p:cNvPr id="2284" name="Line 82">
                <a:extLst>
                  <a:ext uri="{FF2B5EF4-FFF2-40B4-BE49-F238E27FC236}">
                    <a16:creationId xmlns:a16="http://schemas.microsoft.com/office/drawing/2014/main" id="{79A8723C-EED1-428C-B092-27923C5DB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5" name="Line 83">
                <a:extLst>
                  <a:ext uri="{FF2B5EF4-FFF2-40B4-BE49-F238E27FC236}">
                    <a16:creationId xmlns:a16="http://schemas.microsoft.com/office/drawing/2014/main" id="{D5053948-AFC9-4B1B-A011-48DE96AF4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1" name="Group 84">
              <a:extLst>
                <a:ext uri="{FF2B5EF4-FFF2-40B4-BE49-F238E27FC236}">
                  <a16:creationId xmlns:a16="http://schemas.microsoft.com/office/drawing/2014/main" id="{FBDD2D3C-BDA7-49F8-A85F-87F3CB8A0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2282" name="Line 85">
                <a:extLst>
                  <a:ext uri="{FF2B5EF4-FFF2-40B4-BE49-F238E27FC236}">
                    <a16:creationId xmlns:a16="http://schemas.microsoft.com/office/drawing/2014/main" id="{1863E1A7-898B-4B20-BB82-FD7A2F5A6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" name="Line 86">
                <a:extLst>
                  <a:ext uri="{FF2B5EF4-FFF2-40B4-BE49-F238E27FC236}">
                    <a16:creationId xmlns:a16="http://schemas.microsoft.com/office/drawing/2014/main" id="{B54975BE-18B5-49FE-8183-805C4C2FA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72" name="Freeform 87">
              <a:extLst>
                <a:ext uri="{FF2B5EF4-FFF2-40B4-BE49-F238E27FC236}">
                  <a16:creationId xmlns:a16="http://schemas.microsoft.com/office/drawing/2014/main" id="{01C8C8DA-EC95-4DC1-B7B2-1CC63286C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" name="Line 88">
              <a:extLst>
                <a:ext uri="{FF2B5EF4-FFF2-40B4-BE49-F238E27FC236}">
                  <a16:creationId xmlns:a16="http://schemas.microsoft.com/office/drawing/2014/main" id="{57D99F46-97B1-49E3-A877-0772D207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" name="Line 89">
              <a:extLst>
                <a:ext uri="{FF2B5EF4-FFF2-40B4-BE49-F238E27FC236}">
                  <a16:creationId xmlns:a16="http://schemas.microsoft.com/office/drawing/2014/main" id="{C1667614-30E9-439F-BEF8-45CD12CA1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" name="Line 90">
              <a:extLst>
                <a:ext uri="{FF2B5EF4-FFF2-40B4-BE49-F238E27FC236}">
                  <a16:creationId xmlns:a16="http://schemas.microsoft.com/office/drawing/2014/main" id="{1C0E9A64-1239-457F-A61D-7F2E3E926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" name="Line 91">
              <a:extLst>
                <a:ext uri="{FF2B5EF4-FFF2-40B4-BE49-F238E27FC236}">
                  <a16:creationId xmlns:a16="http://schemas.microsoft.com/office/drawing/2014/main" id="{9D042DB6-8896-411D-8CF0-4710669C2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77" name="Group 92">
              <a:extLst>
                <a:ext uri="{FF2B5EF4-FFF2-40B4-BE49-F238E27FC236}">
                  <a16:creationId xmlns:a16="http://schemas.microsoft.com/office/drawing/2014/main" id="{BCD70FEB-6994-4122-A992-633C9D34D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2278" name="Line 93">
                <a:extLst>
                  <a:ext uri="{FF2B5EF4-FFF2-40B4-BE49-F238E27FC236}">
                    <a16:creationId xmlns:a16="http://schemas.microsoft.com/office/drawing/2014/main" id="{7F05D5D5-7504-4005-85DA-137504228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9" name="Line 94">
                <a:extLst>
                  <a:ext uri="{FF2B5EF4-FFF2-40B4-BE49-F238E27FC236}">
                    <a16:creationId xmlns:a16="http://schemas.microsoft.com/office/drawing/2014/main" id="{126012A1-D668-4CFC-A897-B197098B9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0" name="Line 95">
                <a:extLst>
                  <a:ext uri="{FF2B5EF4-FFF2-40B4-BE49-F238E27FC236}">
                    <a16:creationId xmlns:a16="http://schemas.microsoft.com/office/drawing/2014/main" id="{74970936-E08A-4563-A379-6ABCFB5FD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1" name="Line 96">
                <a:extLst>
                  <a:ext uri="{FF2B5EF4-FFF2-40B4-BE49-F238E27FC236}">
                    <a16:creationId xmlns:a16="http://schemas.microsoft.com/office/drawing/2014/main" id="{7D498240-74F2-43A8-BA2E-8574A8DC2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86" name="Group 2285">
            <a:extLst>
              <a:ext uri="{FF2B5EF4-FFF2-40B4-BE49-F238E27FC236}">
                <a16:creationId xmlns:a16="http://schemas.microsoft.com/office/drawing/2014/main" id="{1387E3AE-4F00-4DDE-9268-DDABBAEC799A}"/>
              </a:ext>
            </a:extLst>
          </p:cNvPr>
          <p:cNvGrpSpPr/>
          <p:nvPr/>
        </p:nvGrpSpPr>
        <p:grpSpPr>
          <a:xfrm>
            <a:off x="-1954558" y="756470"/>
            <a:ext cx="180505" cy="405669"/>
            <a:chOff x="1905011" y="3102796"/>
            <a:chExt cx="180505" cy="405669"/>
          </a:xfrm>
        </p:grpSpPr>
        <p:sp>
          <p:nvSpPr>
            <p:cNvPr id="2287" name="Oval 2286">
              <a:extLst>
                <a:ext uri="{FF2B5EF4-FFF2-40B4-BE49-F238E27FC236}">
                  <a16:creationId xmlns:a16="http://schemas.microsoft.com/office/drawing/2014/main" id="{1E539F63-E6DA-42A6-BC64-B99C59BF3C86}"/>
                </a:ext>
              </a:extLst>
            </p:cNvPr>
            <p:cNvSpPr/>
            <p:nvPr/>
          </p:nvSpPr>
          <p:spPr bwMode="auto">
            <a:xfrm>
              <a:off x="1905011" y="3102796"/>
              <a:ext cx="180505" cy="1603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2288" name="Straight Connector 2287">
              <a:extLst>
                <a:ext uri="{FF2B5EF4-FFF2-40B4-BE49-F238E27FC236}">
                  <a16:creationId xmlns:a16="http://schemas.microsoft.com/office/drawing/2014/main" id="{427D9D34-3EFE-4B28-A14F-5327A7BBA9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5680" y="3259231"/>
              <a:ext cx="1" cy="24923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9" name="Group 2288">
            <a:extLst>
              <a:ext uri="{FF2B5EF4-FFF2-40B4-BE49-F238E27FC236}">
                <a16:creationId xmlns:a16="http://schemas.microsoft.com/office/drawing/2014/main" id="{DAEC3B38-090D-4188-895E-DF19B6668A6B}"/>
              </a:ext>
            </a:extLst>
          </p:cNvPr>
          <p:cNvGrpSpPr/>
          <p:nvPr/>
        </p:nvGrpSpPr>
        <p:grpSpPr>
          <a:xfrm>
            <a:off x="-1218993" y="5580150"/>
            <a:ext cx="656515" cy="1042768"/>
            <a:chOff x="5833276" y="5234146"/>
            <a:chExt cx="656515" cy="1042768"/>
          </a:xfrm>
        </p:grpSpPr>
        <p:sp>
          <p:nvSpPr>
            <p:cNvPr id="2290" name="Freeform 32">
              <a:extLst>
                <a:ext uri="{FF2B5EF4-FFF2-40B4-BE49-F238E27FC236}">
                  <a16:creationId xmlns:a16="http://schemas.microsoft.com/office/drawing/2014/main" id="{7A68D54F-87E6-41EA-A1DC-50B76A07D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154" y="5234146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1" name="Rectangle 2290">
              <a:extLst>
                <a:ext uri="{FF2B5EF4-FFF2-40B4-BE49-F238E27FC236}">
                  <a16:creationId xmlns:a16="http://schemas.microsoft.com/office/drawing/2014/main" id="{1A5BD6D6-9E3A-4179-9182-0D3603CC2D21}"/>
                </a:ext>
              </a:extLst>
            </p:cNvPr>
            <p:cNvSpPr/>
            <p:nvPr/>
          </p:nvSpPr>
          <p:spPr bwMode="auto">
            <a:xfrm>
              <a:off x="5833276" y="5531673"/>
              <a:ext cx="547764" cy="4836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2292" name="Straight Arrow Connector 2291">
              <a:extLst>
                <a:ext uri="{FF2B5EF4-FFF2-40B4-BE49-F238E27FC236}">
                  <a16:creationId xmlns:a16="http://schemas.microsoft.com/office/drawing/2014/main" id="{3CC82C8B-067E-404B-9869-F61159BDB891}"/>
                </a:ext>
              </a:extLst>
            </p:cNvPr>
            <p:cNvCxnSpPr/>
            <p:nvPr/>
          </p:nvCxnSpPr>
          <p:spPr>
            <a:xfrm>
              <a:off x="6477000" y="5292845"/>
              <a:ext cx="0" cy="536746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3" name="TextBox 2292">
              <a:extLst>
                <a:ext uri="{FF2B5EF4-FFF2-40B4-BE49-F238E27FC236}">
                  <a16:creationId xmlns:a16="http://schemas.microsoft.com/office/drawing/2014/main" id="{083FD64C-39FE-4009-88EA-9FA8F15400A8}"/>
                </a:ext>
              </a:extLst>
            </p:cNvPr>
            <p:cNvSpPr txBox="1"/>
            <p:nvPr/>
          </p:nvSpPr>
          <p:spPr>
            <a:xfrm>
              <a:off x="5849872" y="6015304"/>
              <a:ext cx="639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Bobber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9" name="Freeform 300"/>
          <p:cNvSpPr>
            <a:spLocks/>
          </p:cNvSpPr>
          <p:nvPr/>
        </p:nvSpPr>
        <p:spPr bwMode="auto">
          <a:xfrm>
            <a:off x="5764150" y="610966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Freeform 301"/>
          <p:cNvSpPr>
            <a:spLocks/>
          </p:cNvSpPr>
          <p:nvPr/>
        </p:nvSpPr>
        <p:spPr bwMode="auto">
          <a:xfrm flipH="1">
            <a:off x="4114800" y="53340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Freeform 302"/>
          <p:cNvSpPr>
            <a:spLocks/>
          </p:cNvSpPr>
          <p:nvPr/>
        </p:nvSpPr>
        <p:spPr bwMode="auto">
          <a:xfrm>
            <a:off x="4114800" y="730950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Freeform 303"/>
          <p:cNvSpPr>
            <a:spLocks/>
          </p:cNvSpPr>
          <p:nvPr/>
        </p:nvSpPr>
        <p:spPr bwMode="auto">
          <a:xfrm>
            <a:off x="4990979" y="758825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CC9B7F09-6EAB-4B9F-99A9-DDDCB49FF3AB}"/>
              </a:ext>
            </a:extLst>
          </p:cNvPr>
          <p:cNvGrpSpPr/>
          <p:nvPr/>
        </p:nvGrpSpPr>
        <p:grpSpPr>
          <a:xfrm>
            <a:off x="-1542723" y="957708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BAC88CC-8ACA-445A-9B11-22C63551423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44C0A3F-2EF4-4574-A1C6-702265F563C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C611EDF-6448-4521-A976-17995F6B613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9151305-D3FB-4E46-84EA-7C86A43D8D4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8719EEC9-AE03-48ED-AC37-C501BE6CAFC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1D208A5-F392-455B-98F3-C87D7BD3F60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9C7ACD6-9E76-4C37-A9BB-F0561433F8C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2629340-5B4F-4499-AC92-FA7E8A67588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892980B-A71D-4947-BF1C-42340DA748E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5B5DEBA-9CEA-4E0A-BEB1-90756310BC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20913C3-367A-447F-8DB0-E4E8D549064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E6221D0-D69D-40EA-B517-F53575C4364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F9007A8-332D-47F7-B4CB-1763A759ED0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9DF16F3-BF43-4B25-9DA6-211B44400CD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105C512-A414-4A84-81F5-258C98DA7EB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4441F51-D8AB-4AF6-AAE3-FFB1049399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3430EF5-D193-4648-8696-7E91CBD6056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9C3BD02-1155-4BCD-BD9F-D9AF5E6D004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B06BB95-4345-4F39-A0EC-E8D5CA44900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78887E6-3FA7-430F-809F-E5132F82DA3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D51816C-FC4C-45FD-99DC-9D2BAC642F6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3BC081DC-7DC2-4D3A-B826-B592735FBEF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C342049-1909-4E62-BB2B-DA12F7DA0AA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8B0ABA0-5DE4-42A9-8D2F-774DC743B1E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8CD9CF-A673-4426-91C4-D9918F11A3D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A0A6153-5507-4C0F-9A54-1F508957177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C2A662B-2A7A-4B5A-9805-3A7287DED93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3728237-18AC-437F-B96C-311BAE1C4BF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12DD766-3C4D-43EB-8302-7D282589EE2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6964B5B-B4C6-C742-BB00-3D07BEAF92F7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DBCBF554-B75C-B740-AFFB-1F8DFDCA1653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7CB50AB1-462C-0145-9B2B-96F7A5CE09F7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891EE0EE-0CC4-6347-A456-4705A5321960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41E8F30-A996-4249-84B4-5D22D1E267A7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C06D8DE9-20C2-7A4B-8566-AE6BB703B786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B3011CF-D69D-524F-9E52-CED017E0BBB9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61C03C2-FD2E-C949-891C-C8D1F6C7440F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A240C67-115B-8944-B1B7-99673B1B213B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Parallelogram 343">
              <a:extLst>
                <a:ext uri="{FF2B5EF4-FFF2-40B4-BE49-F238E27FC236}">
                  <a16:creationId xmlns:a16="http://schemas.microsoft.com/office/drawing/2014/main" id="{5273E050-6ECB-1244-B496-83EF44DB8CFB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207F100-C3E5-864E-9B38-79910439C4D3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6EDD927-12DB-AF44-8A12-879EF6DAF479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647EFFB-F029-E541-A838-B1A273D8C978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6D9BFC-FC35-DA4C-B413-532169EC9A2B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Parallelogram 348">
              <a:extLst>
                <a:ext uri="{FF2B5EF4-FFF2-40B4-BE49-F238E27FC236}">
                  <a16:creationId xmlns:a16="http://schemas.microsoft.com/office/drawing/2014/main" id="{4282790B-2741-1D44-975F-0E70DD3ED5D8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D278C07-F92D-B249-9636-DDC3A7721DBD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A0CC9AA-98D3-A342-B9A2-BA2C2494D2EF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640D77E-180C-BE49-B530-5A2DAE4877DE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E4361AFB-3BA7-5046-9B84-A517DFA1C5B7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9DD0AAC-D89C-7941-8262-563DF8AA5798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9C74FCE-B1E3-5C42-9705-01765100FFAA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6C49A5B-6C02-764A-83CA-7499E553D057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0D59CF45-26B7-4149-AD2D-8B13A1BA8CCB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292</Words>
  <Application>Microsoft Office PowerPoint</Application>
  <PresentationFormat>Custom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2021-07-12T20:48:14Z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