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76" d="100"/>
          <a:sy n="176" d="100"/>
        </p:scale>
        <p:origin x="6336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46714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B2DC30-5E0F-46C8-8643-C8C35A744663}"/>
              </a:ext>
            </a:extLst>
          </p:cNvPr>
          <p:cNvGrpSpPr/>
          <p:nvPr/>
        </p:nvGrpSpPr>
        <p:grpSpPr>
          <a:xfrm>
            <a:off x="-2197099" y="7054334"/>
            <a:ext cx="596899" cy="369332"/>
            <a:chOff x="-2197099" y="7054334"/>
            <a:chExt cx="596899" cy="369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89775B-071D-4DBD-AA7C-3139DEEB8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247119-632F-4CFC-9644-8530F500BCDD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725BC6-ACEB-4E97-AC31-3B8D7F321E05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6C2765-70DA-4A4A-BBE1-6423B6CF1510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1124" name="AutoShape 15">
            <a:extLst>
              <a:ext uri="{FF2B5EF4-FFF2-40B4-BE49-F238E27FC236}">
                <a16:creationId xmlns:a16="http://schemas.microsoft.com/office/drawing/2014/main" id="{58E7E5BE-CE72-4B85-AAE0-8ACAD749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D081B057-CE34-4CCE-A2A7-72CAA185AC37}"/>
              </a:ext>
            </a:extLst>
          </p:cNvPr>
          <p:cNvGrpSpPr/>
          <p:nvPr/>
        </p:nvGrpSpPr>
        <p:grpSpPr>
          <a:xfrm>
            <a:off x="-742613" y="3135040"/>
            <a:ext cx="517526" cy="833438"/>
            <a:chOff x="69941" y="6781800"/>
            <a:chExt cx="517526" cy="833438"/>
          </a:xfrm>
        </p:grpSpPr>
        <p:sp>
          <p:nvSpPr>
            <p:cNvPr id="1126" name="Freeform 68">
              <a:extLst>
                <a:ext uri="{FF2B5EF4-FFF2-40B4-BE49-F238E27FC236}">
                  <a16:creationId xmlns:a16="http://schemas.microsoft.com/office/drawing/2014/main" id="{579A8C68-9FA4-4044-8B40-340A7FCE0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6943725"/>
              <a:ext cx="187325" cy="295275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69">
              <a:extLst>
                <a:ext uri="{FF2B5EF4-FFF2-40B4-BE49-F238E27FC236}">
                  <a16:creationId xmlns:a16="http://schemas.microsoft.com/office/drawing/2014/main" id="{F581D964-11F5-4DA8-A4F4-EC7095F51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79" y="7054850"/>
              <a:ext cx="192088" cy="301625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Freeform 70">
              <a:extLst>
                <a:ext uri="{FF2B5EF4-FFF2-40B4-BE49-F238E27FC236}">
                  <a16:creationId xmlns:a16="http://schemas.microsoft.com/office/drawing/2014/main" id="{96BA4945-D9BF-4E36-AF5B-DACF1367D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16" y="6869113"/>
              <a:ext cx="314325" cy="422275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71">
              <a:extLst>
                <a:ext uri="{FF2B5EF4-FFF2-40B4-BE49-F238E27FC236}">
                  <a16:creationId xmlns:a16="http://schemas.microsoft.com/office/drawing/2014/main" id="{49C0A573-9788-457A-8EBC-0216B0464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7218363"/>
              <a:ext cx="184150" cy="134938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2">
              <a:extLst>
                <a:ext uri="{FF2B5EF4-FFF2-40B4-BE49-F238E27FC236}">
                  <a16:creationId xmlns:a16="http://schemas.microsoft.com/office/drawing/2014/main" id="{7D4AD715-0D05-4CDB-98E7-F9A9B4D73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66" y="7286625"/>
              <a:ext cx="128588" cy="201613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3">
              <a:extLst>
                <a:ext uri="{FF2B5EF4-FFF2-40B4-BE49-F238E27FC236}">
                  <a16:creationId xmlns:a16="http://schemas.microsoft.com/office/drawing/2014/main" id="{B8AC2245-891B-4A07-8D13-50C55D94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29" y="7443788"/>
              <a:ext cx="71438" cy="69850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4">
              <a:extLst>
                <a:ext uri="{FF2B5EF4-FFF2-40B4-BE49-F238E27FC236}">
                  <a16:creationId xmlns:a16="http://schemas.microsoft.com/office/drawing/2014/main" id="{1E9DDFDD-0E3A-4097-9205-31A4876D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66" y="7589838"/>
              <a:ext cx="2111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3" name="Rectangle 76">
              <a:extLst>
                <a:ext uri="{FF2B5EF4-FFF2-40B4-BE49-F238E27FC236}">
                  <a16:creationId xmlns:a16="http://schemas.microsoft.com/office/drawing/2014/main" id="{5D81494A-C4C9-495F-8331-403A0936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04" y="7283450"/>
              <a:ext cx="23813" cy="263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4" name="Freeform 77">
              <a:extLst>
                <a:ext uri="{FF2B5EF4-FFF2-40B4-BE49-F238E27FC236}">
                  <a16:creationId xmlns:a16="http://schemas.microsoft.com/office/drawing/2014/main" id="{8C89BA94-CCDC-4E7B-9520-66D526A1E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66" y="7539038"/>
              <a:ext cx="31750" cy="57150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78">
              <a:extLst>
                <a:ext uri="{FF2B5EF4-FFF2-40B4-BE49-F238E27FC236}">
                  <a16:creationId xmlns:a16="http://schemas.microsoft.com/office/drawing/2014/main" id="{247CA5A1-F044-4B6D-95DA-EF2DF8E7F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54" y="7545388"/>
              <a:ext cx="31750" cy="50800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79">
              <a:extLst>
                <a:ext uri="{FF2B5EF4-FFF2-40B4-BE49-F238E27FC236}">
                  <a16:creationId xmlns:a16="http://schemas.microsoft.com/office/drawing/2014/main" id="{61C3B9F2-A4DF-45AA-950A-D0F52424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66" y="7542213"/>
              <a:ext cx="1492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7" name="Freeform 80">
              <a:extLst>
                <a:ext uri="{FF2B5EF4-FFF2-40B4-BE49-F238E27FC236}">
                  <a16:creationId xmlns:a16="http://schemas.microsoft.com/office/drawing/2014/main" id="{2A04759C-6F34-4CE9-B88F-46D2CD58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8" name="Group 81">
              <a:extLst>
                <a:ext uri="{FF2B5EF4-FFF2-40B4-BE49-F238E27FC236}">
                  <a16:creationId xmlns:a16="http://schemas.microsoft.com/office/drawing/2014/main" id="{51D8FEE7-E308-4FDB-8BA0-5D5A4DCD7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879" y="6781800"/>
              <a:ext cx="31750" cy="52388"/>
              <a:chOff x="2171" y="891"/>
              <a:chExt cx="42" cy="66"/>
            </a:xfrm>
          </p:grpSpPr>
          <p:sp>
            <p:nvSpPr>
              <p:cNvPr id="1152" name="Line 82">
                <a:extLst>
                  <a:ext uri="{FF2B5EF4-FFF2-40B4-BE49-F238E27FC236}">
                    <a16:creationId xmlns:a16="http://schemas.microsoft.com/office/drawing/2014/main" id="{74D5FD6B-EAEE-4E68-9C68-739654935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Line 83">
                <a:extLst>
                  <a:ext uri="{FF2B5EF4-FFF2-40B4-BE49-F238E27FC236}">
                    <a16:creationId xmlns:a16="http://schemas.microsoft.com/office/drawing/2014/main" id="{88AE4899-144E-4E0D-AD1B-7EA4C5714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" name="Group 84">
              <a:extLst>
                <a:ext uri="{FF2B5EF4-FFF2-40B4-BE49-F238E27FC236}">
                  <a16:creationId xmlns:a16="http://schemas.microsoft.com/office/drawing/2014/main" id="{215510F6-741F-439A-964A-37629522E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1150" name="Line 85">
                <a:extLst>
                  <a:ext uri="{FF2B5EF4-FFF2-40B4-BE49-F238E27FC236}">
                    <a16:creationId xmlns:a16="http://schemas.microsoft.com/office/drawing/2014/main" id="{AA69BE0C-ACF7-4B0C-8915-554829007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86">
                <a:extLst>
                  <a:ext uri="{FF2B5EF4-FFF2-40B4-BE49-F238E27FC236}">
                    <a16:creationId xmlns:a16="http://schemas.microsoft.com/office/drawing/2014/main" id="{C49A6E81-C5C8-4227-A912-88317C107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0" name="Freeform 87">
              <a:extLst>
                <a:ext uri="{FF2B5EF4-FFF2-40B4-BE49-F238E27FC236}">
                  <a16:creationId xmlns:a16="http://schemas.microsoft.com/office/drawing/2014/main" id="{240828CC-D9CF-4288-B224-14EB2D01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88">
              <a:extLst>
                <a:ext uri="{FF2B5EF4-FFF2-40B4-BE49-F238E27FC236}">
                  <a16:creationId xmlns:a16="http://schemas.microsoft.com/office/drawing/2014/main" id="{3269B96E-131C-4089-8A55-866136605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89">
              <a:extLst>
                <a:ext uri="{FF2B5EF4-FFF2-40B4-BE49-F238E27FC236}">
                  <a16:creationId xmlns:a16="http://schemas.microsoft.com/office/drawing/2014/main" id="{41DDFC23-FBA4-4A4E-9D47-1F1398B2B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Line 90">
              <a:extLst>
                <a:ext uri="{FF2B5EF4-FFF2-40B4-BE49-F238E27FC236}">
                  <a16:creationId xmlns:a16="http://schemas.microsoft.com/office/drawing/2014/main" id="{C59CC940-F72D-4864-88CF-7CC1446A3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Line 91">
              <a:extLst>
                <a:ext uri="{FF2B5EF4-FFF2-40B4-BE49-F238E27FC236}">
                  <a16:creationId xmlns:a16="http://schemas.microsoft.com/office/drawing/2014/main" id="{1A3001B2-2C2D-471A-8ECE-F311B74F5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5" name="Group 92">
              <a:extLst>
                <a:ext uri="{FF2B5EF4-FFF2-40B4-BE49-F238E27FC236}">
                  <a16:creationId xmlns:a16="http://schemas.microsoft.com/office/drawing/2014/main" id="{EFF1DE04-B384-4A35-A036-986ADC695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1146" name="Line 93">
                <a:extLst>
                  <a:ext uri="{FF2B5EF4-FFF2-40B4-BE49-F238E27FC236}">
                    <a16:creationId xmlns:a16="http://schemas.microsoft.com/office/drawing/2014/main" id="{B1812ADB-3D56-454D-818D-0AAEFED1A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Line 94">
                <a:extLst>
                  <a:ext uri="{FF2B5EF4-FFF2-40B4-BE49-F238E27FC236}">
                    <a16:creationId xmlns:a16="http://schemas.microsoft.com/office/drawing/2014/main" id="{D9184279-5B61-4E07-8ED0-B07DBF3E8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95">
                <a:extLst>
                  <a:ext uri="{FF2B5EF4-FFF2-40B4-BE49-F238E27FC236}">
                    <a16:creationId xmlns:a16="http://schemas.microsoft.com/office/drawing/2014/main" id="{3886E1D3-411E-4396-8592-13C72C622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96">
                <a:extLst>
                  <a:ext uri="{FF2B5EF4-FFF2-40B4-BE49-F238E27FC236}">
                    <a16:creationId xmlns:a16="http://schemas.microsoft.com/office/drawing/2014/main" id="{7A26FD2B-31A7-4162-99C2-60A35E300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705A389E-9AD1-4FF6-87B0-30A67CB446BA}"/>
              </a:ext>
            </a:extLst>
          </p:cNvPr>
          <p:cNvGrpSpPr/>
          <p:nvPr/>
        </p:nvGrpSpPr>
        <p:grpSpPr>
          <a:xfrm>
            <a:off x="-1954558" y="756470"/>
            <a:ext cx="180505" cy="405669"/>
            <a:chOff x="1905011" y="3102796"/>
            <a:chExt cx="180505" cy="405669"/>
          </a:xfrm>
        </p:grpSpPr>
        <p:sp>
          <p:nvSpPr>
            <p:cNvPr id="1155" name="Oval 1154">
              <a:extLst>
                <a:ext uri="{FF2B5EF4-FFF2-40B4-BE49-F238E27FC236}">
                  <a16:creationId xmlns:a16="http://schemas.microsoft.com/office/drawing/2014/main" id="{5C3EFD8E-DDE1-4167-B079-7EE238863248}"/>
                </a:ext>
              </a:extLst>
            </p:cNvPr>
            <p:cNvSpPr/>
            <p:nvPr/>
          </p:nvSpPr>
          <p:spPr bwMode="auto">
            <a:xfrm>
              <a:off x="1905011" y="3102796"/>
              <a:ext cx="180505" cy="1603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C0417A32-55E4-4551-BEE7-F030917259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5680" y="3259231"/>
              <a:ext cx="1" cy="24923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B641D516-D868-44A3-8B50-00E3C82A8D3C}"/>
              </a:ext>
            </a:extLst>
          </p:cNvPr>
          <p:cNvGrpSpPr/>
          <p:nvPr/>
        </p:nvGrpSpPr>
        <p:grpSpPr>
          <a:xfrm>
            <a:off x="-1218993" y="5580150"/>
            <a:ext cx="656515" cy="1042768"/>
            <a:chOff x="5833276" y="5234146"/>
            <a:chExt cx="656515" cy="1042768"/>
          </a:xfrm>
        </p:grpSpPr>
        <p:sp>
          <p:nvSpPr>
            <p:cNvPr id="1158" name="Freeform 32">
              <a:extLst>
                <a:ext uri="{FF2B5EF4-FFF2-40B4-BE49-F238E27FC236}">
                  <a16:creationId xmlns:a16="http://schemas.microsoft.com/office/drawing/2014/main" id="{35180568-8730-4F84-B8FB-267D8EAF1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154" y="5234146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B903C710-438C-4B41-A7D2-ADD147C1C1A5}"/>
                </a:ext>
              </a:extLst>
            </p:cNvPr>
            <p:cNvSpPr/>
            <p:nvPr/>
          </p:nvSpPr>
          <p:spPr bwMode="auto">
            <a:xfrm>
              <a:off x="5833276" y="5531673"/>
              <a:ext cx="547764" cy="4836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160" name="Straight Arrow Connector 1159">
              <a:extLst>
                <a:ext uri="{FF2B5EF4-FFF2-40B4-BE49-F238E27FC236}">
                  <a16:creationId xmlns:a16="http://schemas.microsoft.com/office/drawing/2014/main" id="{24A23289-1978-4649-AF60-5BACFB65E346}"/>
                </a:ext>
              </a:extLst>
            </p:cNvPr>
            <p:cNvCxnSpPr/>
            <p:nvPr/>
          </p:nvCxnSpPr>
          <p:spPr>
            <a:xfrm>
              <a:off x="6477000" y="5292845"/>
              <a:ext cx="0" cy="536746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FDF56F7E-7B3A-4DA9-9059-7689FE00001B}"/>
                </a:ext>
              </a:extLst>
            </p:cNvPr>
            <p:cNvSpPr txBox="1"/>
            <p:nvPr/>
          </p:nvSpPr>
          <p:spPr>
            <a:xfrm>
              <a:off x="5849872" y="6015304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Bobber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3EF9CE1-03B1-4525-B604-14B574E8CC0E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918396B-6EA7-4004-A752-66ACE2F2F85F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8C61A31-9298-4E66-9846-40D5F39F9D89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04FB0F47-D5AD-46FC-AA0C-3FBE7F3B58F0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42FD6AD-F48A-4A05-BD02-EAB185629C98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D3BAD9CB-94DF-4A29-ABF7-01D35CBB6CDF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219A13F-F8D0-4A7A-83FE-8B931B2CB40A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75C4A8-3665-48D9-A30D-7F0B27F2B4DE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591B8D4-CEEB-4B50-8F85-6C41B6BC10D3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Parallelogram 366">
              <a:extLst>
                <a:ext uri="{FF2B5EF4-FFF2-40B4-BE49-F238E27FC236}">
                  <a16:creationId xmlns:a16="http://schemas.microsoft.com/office/drawing/2014/main" id="{77B87842-011E-4CB6-A9EA-4554AAC8A3A8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24EFC7C-0432-45E1-9BDA-FFDA7093B915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AF29476-3FB3-4D38-930E-A6263EE61AE6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2953A56-42F3-4F62-9BC3-984CFAE939B3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7BAF71F-6C09-45EB-9546-E1F4602BAF5F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Parallelogram 371">
              <a:extLst>
                <a:ext uri="{FF2B5EF4-FFF2-40B4-BE49-F238E27FC236}">
                  <a16:creationId xmlns:a16="http://schemas.microsoft.com/office/drawing/2014/main" id="{53175476-8EDD-48BB-84E3-A5617185C9C8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61D6250-8ED1-4279-856E-5A08A1F3B539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5DD4AE9-B87D-4437-9AE9-FF0B7174515C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7E95866-D9B6-4E9E-AD46-65856D9F9A4D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Parallelogram 375">
              <a:extLst>
                <a:ext uri="{FF2B5EF4-FFF2-40B4-BE49-F238E27FC236}">
                  <a16:creationId xmlns:a16="http://schemas.microsoft.com/office/drawing/2014/main" id="{8B96704D-DD46-4366-87DC-947807312BAA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5C6DD80-F447-47E6-9832-7047612C80D5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1E60E0-ED9D-4AF8-BEDA-8769E2C1F962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1FCEC5F-BAD4-4B42-AD54-BC895247FE19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Parallelogram 379">
              <a:extLst>
                <a:ext uri="{FF2B5EF4-FFF2-40B4-BE49-F238E27FC236}">
                  <a16:creationId xmlns:a16="http://schemas.microsoft.com/office/drawing/2014/main" id="{CE21185C-2BFD-4957-9B09-48C19733F512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1" name="Freeform 7">
            <a:extLst>
              <a:ext uri="{FF2B5EF4-FFF2-40B4-BE49-F238E27FC236}">
                <a16:creationId xmlns:a16="http://schemas.microsoft.com/office/drawing/2014/main" id="{84F83417-A138-6A4F-9E0A-A0C9D5317D32}"/>
              </a:ext>
            </a:extLst>
          </p:cNvPr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00">
            <a:extLst>
              <a:ext uri="{FF2B5EF4-FFF2-40B4-BE49-F238E27FC236}">
                <a16:creationId xmlns:a16="http://schemas.microsoft.com/office/drawing/2014/main" id="{2BB010C3-F402-5648-B4F9-F676C34B9AF2}"/>
              </a:ext>
            </a:extLst>
          </p:cNvPr>
          <p:cNvSpPr>
            <a:spLocks/>
          </p:cNvSpPr>
          <p:nvPr/>
        </p:nvSpPr>
        <p:spPr bwMode="auto">
          <a:xfrm>
            <a:off x="5764150" y="61096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01">
            <a:extLst>
              <a:ext uri="{FF2B5EF4-FFF2-40B4-BE49-F238E27FC236}">
                <a16:creationId xmlns:a16="http://schemas.microsoft.com/office/drawing/2014/main" id="{487FC7CD-6DF2-1843-968C-F8311266F7F3}"/>
              </a:ext>
            </a:extLst>
          </p:cNvPr>
          <p:cNvSpPr>
            <a:spLocks/>
          </p:cNvSpPr>
          <p:nvPr/>
        </p:nvSpPr>
        <p:spPr bwMode="auto">
          <a:xfrm flipH="1">
            <a:off x="4114800" y="5334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02">
            <a:extLst>
              <a:ext uri="{FF2B5EF4-FFF2-40B4-BE49-F238E27FC236}">
                <a16:creationId xmlns:a16="http://schemas.microsoft.com/office/drawing/2014/main" id="{83788574-CB8B-4541-96F0-C5B7EE71762E}"/>
              </a:ext>
            </a:extLst>
          </p:cNvPr>
          <p:cNvSpPr>
            <a:spLocks/>
          </p:cNvSpPr>
          <p:nvPr/>
        </p:nvSpPr>
        <p:spPr bwMode="auto">
          <a:xfrm>
            <a:off x="4114800" y="730950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03">
            <a:extLst>
              <a:ext uri="{FF2B5EF4-FFF2-40B4-BE49-F238E27FC236}">
                <a16:creationId xmlns:a16="http://schemas.microsoft.com/office/drawing/2014/main" id="{1714BDF9-36E8-6C4E-9FE0-2C7B9ED97C67}"/>
              </a:ext>
            </a:extLst>
          </p:cNvPr>
          <p:cNvSpPr>
            <a:spLocks/>
          </p:cNvSpPr>
          <p:nvPr/>
        </p:nvSpPr>
        <p:spPr bwMode="auto">
          <a:xfrm>
            <a:off x="4990979" y="75882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273</Words>
  <Application>Microsoft Office PowerPoint</Application>
  <PresentationFormat>Custom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2021-07-12T20:48:11Z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