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77" d="100"/>
          <a:sy n="177" d="100"/>
        </p:scale>
        <p:origin x="6312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12.07.2021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0000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A87E55-4B89-41B2-9D93-D48F283009C5}"/>
              </a:ext>
            </a:extLst>
          </p:cNvPr>
          <p:cNvGrpSpPr/>
          <p:nvPr/>
        </p:nvGrpSpPr>
        <p:grpSpPr>
          <a:xfrm>
            <a:off x="-2197099" y="7054334"/>
            <a:ext cx="596899" cy="369332"/>
            <a:chOff x="-2197099" y="7054334"/>
            <a:chExt cx="596899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88EDF1-756D-40AB-AF76-A40991E35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97099" y="7239000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55A7263-79CC-4CA6-B673-C248EEA04522}"/>
                </a:ext>
              </a:extLst>
            </p:cNvPr>
            <p:cNvGrpSpPr/>
            <p:nvPr/>
          </p:nvGrpSpPr>
          <p:grpSpPr>
            <a:xfrm>
              <a:off x="-2194198" y="7054334"/>
              <a:ext cx="537183" cy="369332"/>
              <a:chOff x="-2192739" y="7337556"/>
              <a:chExt cx="537183" cy="36933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404EAE-C15B-4D79-ADB9-13E03957C122}"/>
                  </a:ext>
                </a:extLst>
              </p:cNvPr>
              <p:cNvSpPr txBox="1"/>
              <p:nvPr/>
            </p:nvSpPr>
            <p:spPr>
              <a:xfrm>
                <a:off x="-219273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6310-5F4D-4DAF-9672-977AC19F8E3A}"/>
                  </a:ext>
                </a:extLst>
              </p:cNvPr>
              <p:cNvSpPr txBox="1"/>
              <p:nvPr/>
            </p:nvSpPr>
            <p:spPr>
              <a:xfrm>
                <a:off x="-1935899" y="7337556"/>
                <a:ext cx="280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E2D581E-2077-440F-9022-A2099582ECF7}"/>
              </a:ext>
            </a:extLst>
          </p:cNvPr>
          <p:cNvGrpSpPr/>
          <p:nvPr/>
        </p:nvGrpSpPr>
        <p:grpSpPr>
          <a:xfrm>
            <a:off x="-1500479" y="3732213"/>
            <a:ext cx="393700" cy="1271588"/>
            <a:chOff x="-1500479" y="3732213"/>
            <a:chExt cx="393700" cy="1271588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428507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0479" y="3732213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sp>
        <p:nvSpPr>
          <p:cNvPr id="2102" name="AutoShape 15">
            <a:extLst>
              <a:ext uri="{FF2B5EF4-FFF2-40B4-BE49-F238E27FC236}">
                <a16:creationId xmlns:a16="http://schemas.microsoft.com/office/drawing/2014/main" id="{376F8F0A-9BCF-46FF-82B3-9694BD2E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067" y="4149933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69" name="Group 1968">
            <a:extLst>
              <a:ext uri="{FF2B5EF4-FFF2-40B4-BE49-F238E27FC236}">
                <a16:creationId xmlns:a16="http://schemas.microsoft.com/office/drawing/2014/main" id="{763F7F2E-8298-4861-B50B-EE8D79DF5017}"/>
              </a:ext>
            </a:extLst>
          </p:cNvPr>
          <p:cNvGrpSpPr/>
          <p:nvPr/>
        </p:nvGrpSpPr>
        <p:grpSpPr>
          <a:xfrm>
            <a:off x="-1218993" y="5580150"/>
            <a:ext cx="656515" cy="1042768"/>
            <a:chOff x="5833276" y="5234146"/>
            <a:chExt cx="656515" cy="1042768"/>
          </a:xfrm>
        </p:grpSpPr>
        <p:sp>
          <p:nvSpPr>
            <p:cNvPr id="2103" name="Freeform 32">
              <a:extLst>
                <a:ext uri="{FF2B5EF4-FFF2-40B4-BE49-F238E27FC236}">
                  <a16:creationId xmlns:a16="http://schemas.microsoft.com/office/drawing/2014/main" id="{EC9DC2F5-672B-4654-A755-1D86A2CFE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154" y="5234146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2E89293C-90DD-4E5A-B637-2F3285FA2994}"/>
                </a:ext>
              </a:extLst>
            </p:cNvPr>
            <p:cNvSpPr/>
            <p:nvPr/>
          </p:nvSpPr>
          <p:spPr bwMode="auto">
            <a:xfrm>
              <a:off x="5833276" y="5531673"/>
              <a:ext cx="547764" cy="4836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2105" name="Straight Arrow Connector 2104">
              <a:extLst>
                <a:ext uri="{FF2B5EF4-FFF2-40B4-BE49-F238E27FC236}">
                  <a16:creationId xmlns:a16="http://schemas.microsoft.com/office/drawing/2014/main" id="{D0149A5E-E7DE-4520-8B9A-240B6D1E581D}"/>
                </a:ext>
              </a:extLst>
            </p:cNvPr>
            <p:cNvCxnSpPr/>
            <p:nvPr/>
          </p:nvCxnSpPr>
          <p:spPr>
            <a:xfrm>
              <a:off x="6477000" y="5292845"/>
              <a:ext cx="0" cy="536746"/>
            </a:xfrm>
            <a:prstGeom prst="straightConnector1">
              <a:avLst/>
            </a:prstGeom>
            <a:ln w="19050" cap="sq">
              <a:solidFill>
                <a:schemeClr val="tx1"/>
              </a:solidFill>
              <a:headEnd type="triangle" w="med" len="sm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6" name="TextBox 2105">
              <a:extLst>
                <a:ext uri="{FF2B5EF4-FFF2-40B4-BE49-F238E27FC236}">
                  <a16:creationId xmlns:a16="http://schemas.microsoft.com/office/drawing/2014/main" id="{FC738069-593E-47D8-80E9-9774AF4D92F3}"/>
                </a:ext>
              </a:extLst>
            </p:cNvPr>
            <p:cNvSpPr txBox="1"/>
            <p:nvPr/>
          </p:nvSpPr>
          <p:spPr>
            <a:xfrm>
              <a:off x="5849872" y="6015304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Bobber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B3820E8-D12E-4E02-A4AA-ED9E9146C43A}"/>
              </a:ext>
            </a:extLst>
          </p:cNvPr>
          <p:cNvGrpSpPr/>
          <p:nvPr/>
        </p:nvGrpSpPr>
        <p:grpSpPr>
          <a:xfrm>
            <a:off x="-3678817" y="4508190"/>
            <a:ext cx="1510932" cy="1073770"/>
            <a:chOff x="846323" y="2263066"/>
            <a:chExt cx="1510932" cy="1073770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12E4D1E8-6B3E-42D6-A16B-62B4F1014A1F}"/>
                </a:ext>
              </a:extLst>
            </p:cNvPr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A8E20E0-D805-4EC2-BEF7-DE2A6F2A589C}"/>
                  </a:ext>
                </a:extLst>
              </p:cNvPr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A2F65EF8-F82A-4DF4-B5DD-4CBD42CB7ABB}"/>
                  </a:ext>
                </a:extLst>
              </p:cNvPr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AFFA22D-402C-4ADF-A867-B98834A4A4D3}"/>
                  </a:ext>
                </a:extLst>
              </p:cNvPr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0218755-C475-4CC5-A7C5-AC3C7545C817}"/>
                  </a:ext>
                </a:extLst>
              </p:cNvPr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1FE79F5-342A-4FCE-82BC-7A078E8C580B}"/>
                </a:ext>
              </a:extLst>
            </p:cNvPr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D35DDA0-B44E-4591-9AB9-A1B144B079C0}"/>
              </a:ext>
            </a:extLst>
          </p:cNvPr>
          <p:cNvGrpSpPr/>
          <p:nvPr/>
        </p:nvGrpSpPr>
        <p:grpSpPr>
          <a:xfrm>
            <a:off x="-4191397" y="3648035"/>
            <a:ext cx="483169" cy="1944085"/>
            <a:chOff x="-228600" y="695751"/>
            <a:chExt cx="483169" cy="1944085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9388603-57DE-42AD-8342-9C76D0E8D774}"/>
                </a:ext>
              </a:extLst>
            </p:cNvPr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Parallelogram 343">
              <a:extLst>
                <a:ext uri="{FF2B5EF4-FFF2-40B4-BE49-F238E27FC236}">
                  <a16:creationId xmlns:a16="http://schemas.microsoft.com/office/drawing/2014/main" id="{979C3ECB-428A-4A43-8C94-CE681229517A}"/>
                </a:ext>
              </a:extLst>
            </p:cNvPr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1651FDD-C25C-4EB0-B1DC-8A0C65FE21BF}"/>
                </a:ext>
              </a:extLst>
            </p:cNvPr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5862E98-0718-49F1-8707-0AD6CED08204}"/>
              </a:ext>
            </a:extLst>
          </p:cNvPr>
          <p:cNvGrpSpPr/>
          <p:nvPr/>
        </p:nvGrpSpPr>
        <p:grpSpPr>
          <a:xfrm>
            <a:off x="-2126795" y="3648036"/>
            <a:ext cx="502109" cy="1944084"/>
            <a:chOff x="1768333" y="663498"/>
            <a:chExt cx="502109" cy="1944084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7E6FA7E-BD2A-493B-9E1B-69093B09101E}"/>
                </a:ext>
              </a:extLst>
            </p:cNvPr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3DBDBA8-6C31-488A-84F0-5CC0B62EB726}"/>
                </a:ext>
              </a:extLst>
            </p:cNvPr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Parallelogram 348">
              <a:extLst>
                <a:ext uri="{FF2B5EF4-FFF2-40B4-BE49-F238E27FC236}">
                  <a16:creationId xmlns:a16="http://schemas.microsoft.com/office/drawing/2014/main" id="{675CCA53-1408-41E6-9EE9-BAA4C31C2F2E}"/>
                </a:ext>
              </a:extLst>
            </p:cNvPr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9CC9A6E-E2D5-476E-9AFE-FBEE9971D4A9}"/>
              </a:ext>
            </a:extLst>
          </p:cNvPr>
          <p:cNvGrpSpPr/>
          <p:nvPr/>
        </p:nvGrpSpPr>
        <p:grpSpPr>
          <a:xfrm>
            <a:off x="-2084238" y="785795"/>
            <a:ext cx="169240" cy="2038905"/>
            <a:chOff x="2711732" y="4257398"/>
            <a:chExt cx="169240" cy="2038905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1482FEE5-1C15-4E39-A34D-89BAC0815BAA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DF1227F-BCB4-4EEE-B731-E6C103F32480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FC0203D5-9DC4-4000-B530-6D5843739F07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764280D-66EF-448F-90E6-11D0CA134C6C}"/>
              </a:ext>
            </a:extLst>
          </p:cNvPr>
          <p:cNvGrpSpPr/>
          <p:nvPr/>
        </p:nvGrpSpPr>
        <p:grpSpPr>
          <a:xfrm flipH="1">
            <a:off x="-3638980" y="805529"/>
            <a:ext cx="169240" cy="2038905"/>
            <a:chOff x="2711732" y="4257398"/>
            <a:chExt cx="169240" cy="2038905"/>
          </a:xfrm>
        </p:grpSpPr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32D40A9A-9C20-4F18-88A7-7B08E7C81BD3}"/>
                </a:ext>
              </a:extLst>
            </p:cNvPr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4EA0D63-678E-4780-8C80-4FDE5B27A0D6}"/>
                </a:ext>
              </a:extLst>
            </p:cNvPr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079DA915-E12C-4ED0-A85D-95AF5A0C8C16}"/>
                </a:ext>
              </a:extLst>
            </p:cNvPr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8" name="Freeform 7">
            <a:extLst>
              <a:ext uri="{FF2B5EF4-FFF2-40B4-BE49-F238E27FC236}">
                <a16:creationId xmlns:a16="http://schemas.microsoft.com/office/drawing/2014/main" id="{85EB8BEC-8B1A-BA43-B08C-34E3402BBE81}"/>
              </a:ext>
            </a:extLst>
          </p:cNvPr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00">
            <a:extLst>
              <a:ext uri="{FF2B5EF4-FFF2-40B4-BE49-F238E27FC236}">
                <a16:creationId xmlns:a16="http://schemas.microsoft.com/office/drawing/2014/main" id="{5FA717A6-0A8E-1D45-B866-8CCDCAF3ADAA}"/>
              </a:ext>
            </a:extLst>
          </p:cNvPr>
          <p:cNvSpPr>
            <a:spLocks/>
          </p:cNvSpPr>
          <p:nvPr/>
        </p:nvSpPr>
        <p:spPr bwMode="auto">
          <a:xfrm>
            <a:off x="5764150" y="610966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0" name="Freeform 301">
            <a:extLst>
              <a:ext uri="{FF2B5EF4-FFF2-40B4-BE49-F238E27FC236}">
                <a16:creationId xmlns:a16="http://schemas.microsoft.com/office/drawing/2014/main" id="{C25D83C5-EF12-704B-B45D-CDAB5C88C324}"/>
              </a:ext>
            </a:extLst>
          </p:cNvPr>
          <p:cNvSpPr>
            <a:spLocks/>
          </p:cNvSpPr>
          <p:nvPr/>
        </p:nvSpPr>
        <p:spPr bwMode="auto">
          <a:xfrm flipH="1">
            <a:off x="4114800" y="533400"/>
            <a:ext cx="547764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302">
            <a:extLst>
              <a:ext uri="{FF2B5EF4-FFF2-40B4-BE49-F238E27FC236}">
                <a16:creationId xmlns:a16="http://schemas.microsoft.com/office/drawing/2014/main" id="{1639170A-0CFC-AB45-A6FD-6565F0FE611A}"/>
              </a:ext>
            </a:extLst>
          </p:cNvPr>
          <p:cNvSpPr>
            <a:spLocks/>
          </p:cNvSpPr>
          <p:nvPr/>
        </p:nvSpPr>
        <p:spPr bwMode="auto">
          <a:xfrm>
            <a:off x="4114800" y="730950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303">
            <a:extLst>
              <a:ext uri="{FF2B5EF4-FFF2-40B4-BE49-F238E27FC236}">
                <a16:creationId xmlns:a16="http://schemas.microsoft.com/office/drawing/2014/main" id="{569DAD06-812E-7044-A190-9475864E7B74}"/>
              </a:ext>
            </a:extLst>
          </p:cNvPr>
          <p:cNvSpPr>
            <a:spLocks/>
          </p:cNvSpPr>
          <p:nvPr/>
        </p:nvSpPr>
        <p:spPr bwMode="auto">
          <a:xfrm>
            <a:off x="4990979" y="758825"/>
            <a:ext cx="765899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260</Words>
  <Application>Microsoft Office PowerPoint</Application>
  <PresentationFormat>Custom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166</cp:revision>
  <dcterms:created xsi:type="dcterms:W3CDTF">2002-08-21T12:11:08Z</dcterms:created>
  <dcterms:modified xsi:type="dcterms:W3CDTF">2021-07-12T20:48:09Z</dcterms:modified>
  <cp:category>Shooting</cp:category>
</cp:coreProperties>
</file>