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013" autoAdjust="0"/>
  </p:normalViewPr>
  <p:slideViewPr>
    <p:cSldViewPr>
      <p:cViewPr varScale="1">
        <p:scale>
          <a:sx n="113" d="100"/>
          <a:sy n="113" d="100"/>
        </p:scale>
        <p:origin x="2944" y="17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10/2/21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911CE6-EF65-4E70-AFB0-D11CB825C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6" y="3602410"/>
            <a:ext cx="6949047" cy="4987179"/>
          </a:xfrm>
          <a:prstGeom prst="rect">
            <a:avLst/>
          </a:prstGeom>
        </p:spPr>
      </p:pic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50161"/>
              </p:ext>
            </p:extLst>
          </p:nvPr>
        </p:nvGraphicFramePr>
        <p:xfrm>
          <a:off x="152400" y="152400"/>
          <a:ext cx="7010400" cy="367588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Bump In The Night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Nathan Jarvis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a 12 year old boy and you’re woken in by a broken window. Your dad can’t get his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gunsafe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open, but luckily you know the combo to your mum’s so your arm yourself and take care of the problem while your dad continues to struggle.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59557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Heels touching starting fault line.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8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77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T4&amp;T5 in the open, then engage all remaining targets from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0261CA-21C2-4D4F-95F4-D97A3A9CE192}"/>
              </a:ext>
            </a:extLst>
          </p:cNvPr>
          <p:cNvSpPr txBox="1"/>
          <p:nvPr/>
        </p:nvSpPr>
        <p:spPr>
          <a:xfrm>
            <a:off x="3352800" y="769887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Start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6C003-C0F6-4FF0-8E95-85CFB1163A25}"/>
              </a:ext>
            </a:extLst>
          </p:cNvPr>
          <p:cNvSpPr txBox="1"/>
          <p:nvPr/>
        </p:nvSpPr>
        <p:spPr>
          <a:xfrm>
            <a:off x="3505200" y="604449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P1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152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194</cp:revision>
  <dcterms:created xsi:type="dcterms:W3CDTF">2002-08-21T12:11:08Z</dcterms:created>
  <dcterms:modified xsi:type="dcterms:W3CDTF">2021-10-02T16:08:58Z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