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98" y="-413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14:41:39.882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222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3">
            <a:extLst>
              <a:ext uri="{FF2B5EF4-FFF2-40B4-BE49-F238E27FC236}">
                <a16:creationId xmlns:a16="http://schemas.microsoft.com/office/drawing/2014/main" id="{240BBFA4-29E8-44DC-B9A8-C056EA8FFDA8}"/>
              </a:ext>
            </a:extLst>
          </p:cNvPr>
          <p:cNvGrpSpPr>
            <a:grpSpLocks/>
          </p:cNvGrpSpPr>
          <p:nvPr/>
        </p:nvGrpSpPr>
        <p:grpSpPr bwMode="auto">
          <a:xfrm>
            <a:off x="1442275" y="7264539"/>
            <a:ext cx="251812" cy="813312"/>
            <a:chOff x="2496" y="4380"/>
            <a:chExt cx="236" cy="690"/>
          </a:xfrm>
        </p:grpSpPr>
        <p:sp>
          <p:nvSpPr>
            <p:cNvPr id="281" name="AutoShape 14">
              <a:extLst>
                <a:ext uri="{FF2B5EF4-FFF2-40B4-BE49-F238E27FC236}">
                  <a16:creationId xmlns:a16="http://schemas.microsoft.com/office/drawing/2014/main" id="{CFA9BB85-04EE-4233-A4E1-492094DB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2" name="AutoShape 15">
              <a:extLst>
                <a:ext uri="{FF2B5EF4-FFF2-40B4-BE49-F238E27FC236}">
                  <a16:creationId xmlns:a16="http://schemas.microsoft.com/office/drawing/2014/main" id="{FF6A2A48-EF90-4671-A2F4-00200D238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2" name="Group 292">
            <a:extLst>
              <a:ext uri="{FF2B5EF4-FFF2-40B4-BE49-F238E27FC236}">
                <a16:creationId xmlns:a16="http://schemas.microsoft.com/office/drawing/2014/main" id="{7BC4007C-0CF0-49FD-8340-4D553580B9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62227" y="4142583"/>
            <a:ext cx="222250" cy="858838"/>
            <a:chOff x="384" y="816"/>
            <a:chExt cx="140" cy="541"/>
          </a:xfrm>
        </p:grpSpPr>
        <p:sp>
          <p:nvSpPr>
            <p:cNvPr id="253" name="Line 293">
              <a:extLst>
                <a:ext uri="{FF2B5EF4-FFF2-40B4-BE49-F238E27FC236}">
                  <a16:creationId xmlns:a16="http://schemas.microsoft.com/office/drawing/2014/main" id="{4C4D9E8A-EBD7-40C4-8579-FAE85F345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294">
              <a:extLst>
                <a:ext uri="{FF2B5EF4-FFF2-40B4-BE49-F238E27FC236}">
                  <a16:creationId xmlns:a16="http://schemas.microsoft.com/office/drawing/2014/main" id="{B6E6A170-06B6-4CB6-9FCA-819C73F88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95">
              <a:extLst>
                <a:ext uri="{FF2B5EF4-FFF2-40B4-BE49-F238E27FC236}">
                  <a16:creationId xmlns:a16="http://schemas.microsoft.com/office/drawing/2014/main" id="{E41F3FF3-708C-419F-A0E6-90C54A5861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>
            <a:extLst>
              <a:ext uri="{FF2B5EF4-FFF2-40B4-BE49-F238E27FC236}">
                <a16:creationId xmlns:a16="http://schemas.microsoft.com/office/drawing/2014/main" id="{1C2DC5E4-42D1-40E1-A179-50493A6E9A2C}"/>
              </a:ext>
            </a:extLst>
          </p:cNvPr>
          <p:cNvGrpSpPr>
            <a:grpSpLocks/>
          </p:cNvGrpSpPr>
          <p:nvPr/>
        </p:nvGrpSpPr>
        <p:grpSpPr bwMode="auto">
          <a:xfrm>
            <a:off x="5339942" y="5102005"/>
            <a:ext cx="222250" cy="858838"/>
            <a:chOff x="384" y="816"/>
            <a:chExt cx="140" cy="541"/>
          </a:xfrm>
        </p:grpSpPr>
        <p:sp>
          <p:nvSpPr>
            <p:cNvPr id="245" name="Line 289">
              <a:extLst>
                <a:ext uri="{FF2B5EF4-FFF2-40B4-BE49-F238E27FC236}">
                  <a16:creationId xmlns:a16="http://schemas.microsoft.com/office/drawing/2014/main" id="{F3FC2FCD-C8DD-4CBD-A40B-7E83ABBCC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>
              <a:extLst>
                <a:ext uri="{FF2B5EF4-FFF2-40B4-BE49-F238E27FC236}">
                  <a16:creationId xmlns:a16="http://schemas.microsoft.com/office/drawing/2014/main" id="{37296882-38AC-4E91-A5C4-1F789C612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>
              <a:extLst>
                <a:ext uri="{FF2B5EF4-FFF2-40B4-BE49-F238E27FC236}">
                  <a16:creationId xmlns:a16="http://schemas.microsoft.com/office/drawing/2014/main" id="{ADE13DE8-71BF-4780-B7C2-1472D6DCB4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92">
            <a:extLst>
              <a:ext uri="{FF2B5EF4-FFF2-40B4-BE49-F238E27FC236}">
                <a16:creationId xmlns:a16="http://schemas.microsoft.com/office/drawing/2014/main" id="{200D3AA7-2306-4411-9CD6-AAA7A01833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26335" y="4135708"/>
            <a:ext cx="222250" cy="858838"/>
            <a:chOff x="384" y="816"/>
            <a:chExt cx="140" cy="541"/>
          </a:xfrm>
        </p:grpSpPr>
        <p:sp>
          <p:nvSpPr>
            <p:cNvPr id="221" name="Line 293">
              <a:extLst>
                <a:ext uri="{FF2B5EF4-FFF2-40B4-BE49-F238E27FC236}">
                  <a16:creationId xmlns:a16="http://schemas.microsoft.com/office/drawing/2014/main" id="{718939AC-17E3-416A-B3C4-0E25384A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4">
              <a:extLst>
                <a:ext uri="{FF2B5EF4-FFF2-40B4-BE49-F238E27FC236}">
                  <a16:creationId xmlns:a16="http://schemas.microsoft.com/office/drawing/2014/main" id="{FF7253B8-4A1C-400D-A329-A50FAABA3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5">
              <a:extLst>
                <a:ext uri="{FF2B5EF4-FFF2-40B4-BE49-F238E27FC236}">
                  <a16:creationId xmlns:a16="http://schemas.microsoft.com/office/drawing/2014/main" id="{D884AF41-5DFD-4395-8A31-CC3E703B37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9">
            <a:extLst>
              <a:ext uri="{FF2B5EF4-FFF2-40B4-BE49-F238E27FC236}">
                <a16:creationId xmlns:a16="http://schemas.microsoft.com/office/drawing/2014/main" id="{47BEF17B-7909-4A7D-9A95-A7741E2A6DF7}"/>
              </a:ext>
            </a:extLst>
          </p:cNvPr>
          <p:cNvGrpSpPr>
            <a:grpSpLocks/>
          </p:cNvGrpSpPr>
          <p:nvPr/>
        </p:nvGrpSpPr>
        <p:grpSpPr bwMode="auto">
          <a:xfrm>
            <a:off x="2013732" y="4253467"/>
            <a:ext cx="287338" cy="790575"/>
            <a:chOff x="528" y="240"/>
            <a:chExt cx="181" cy="498"/>
          </a:xfrm>
        </p:grpSpPr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BB521E6F-2A2C-46A7-A874-735BE413D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90D7C0CA-4224-4384-98CE-14F5707A4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>
              <a:extLst>
                <a:ext uri="{FF2B5EF4-FFF2-40B4-BE49-F238E27FC236}">
                  <a16:creationId xmlns:a16="http://schemas.microsoft.com/office/drawing/2014/main" id="{9F4BFDDA-6F25-495F-89C2-FE9DCA46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" name="Group 292">
            <a:extLst>
              <a:ext uri="{FF2B5EF4-FFF2-40B4-BE49-F238E27FC236}">
                <a16:creationId xmlns:a16="http://schemas.microsoft.com/office/drawing/2014/main" id="{89471F71-F5BE-4BB4-AE55-34A0CBB6C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6861" y="4725465"/>
            <a:ext cx="222250" cy="858838"/>
            <a:chOff x="384" y="816"/>
            <a:chExt cx="140" cy="541"/>
          </a:xfrm>
        </p:grpSpPr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573641D9-E919-4639-A33B-A5E73982F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5CB5D010-322F-405A-8A7C-8D95B6C4B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95">
              <a:extLst>
                <a:ext uri="{FF2B5EF4-FFF2-40B4-BE49-F238E27FC236}">
                  <a16:creationId xmlns:a16="http://schemas.microsoft.com/office/drawing/2014/main" id="{57B73BF4-D58A-4344-A9DA-58E5FB4AE0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FB62FBD-E17B-4862-B916-F883F1F547C8}"/>
              </a:ext>
            </a:extLst>
          </p:cNvPr>
          <p:cNvCxnSpPr>
            <a:cxnSpLocks/>
          </p:cNvCxnSpPr>
          <p:nvPr/>
        </p:nvCxnSpPr>
        <p:spPr>
          <a:xfrm>
            <a:off x="1981200" y="6019801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AB2DE11-AC16-478F-9A72-0D84C22DB193}"/>
              </a:ext>
            </a:extLst>
          </p:cNvPr>
          <p:cNvCxnSpPr>
            <a:cxnSpLocks/>
          </p:cNvCxnSpPr>
          <p:nvPr/>
        </p:nvCxnSpPr>
        <p:spPr>
          <a:xfrm>
            <a:off x="5181600" y="6019801"/>
            <a:ext cx="152400" cy="71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20313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Wobbleknocker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940" y="783113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1981200" y="8915401"/>
            <a:ext cx="2133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55">
            <a:extLst>
              <a:ext uri="{FF2B5EF4-FFF2-40B4-BE49-F238E27FC236}">
                <a16:creationId xmlns:a16="http://schemas.microsoft.com/office/drawing/2014/main" id="{FE9D3208-5A09-41A6-9159-CAB01028C533}"/>
              </a:ext>
            </a:extLst>
          </p:cNvPr>
          <p:cNvSpPr>
            <a:spLocks/>
          </p:cNvSpPr>
          <p:nvPr/>
        </p:nvSpPr>
        <p:spPr bwMode="auto">
          <a:xfrm>
            <a:off x="5562600" y="5715001"/>
            <a:ext cx="152400" cy="102230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CA2C4368-286F-4D65-9079-5F932E7AAC2E}"/>
              </a:ext>
            </a:extLst>
          </p:cNvPr>
          <p:cNvSpPr>
            <a:spLocks/>
          </p:cNvSpPr>
          <p:nvPr/>
        </p:nvSpPr>
        <p:spPr bwMode="auto">
          <a:xfrm>
            <a:off x="4572817" y="5846964"/>
            <a:ext cx="1143000" cy="890343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0BCD061-8C2B-4C1A-981C-AEC64F61EC79}"/>
              </a:ext>
            </a:extLst>
          </p:cNvPr>
          <p:cNvSpPr>
            <a:spLocks/>
          </p:cNvSpPr>
          <p:nvPr/>
        </p:nvSpPr>
        <p:spPr bwMode="auto">
          <a:xfrm>
            <a:off x="3429000" y="5845480"/>
            <a:ext cx="1143000" cy="89326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CA99E20-2095-4EEF-946B-AB05F0856B0F}"/>
              </a:ext>
            </a:extLst>
          </p:cNvPr>
          <p:cNvCxnSpPr>
            <a:cxnSpLocks/>
          </p:cNvCxnSpPr>
          <p:nvPr/>
        </p:nvCxnSpPr>
        <p:spPr>
          <a:xfrm>
            <a:off x="4114800" y="8001001"/>
            <a:ext cx="0" cy="9143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BE9CA0C-3C21-455A-849F-A58B5D3B2211}"/>
              </a:ext>
            </a:extLst>
          </p:cNvPr>
          <p:cNvCxnSpPr>
            <a:cxnSpLocks/>
          </p:cNvCxnSpPr>
          <p:nvPr/>
        </p:nvCxnSpPr>
        <p:spPr>
          <a:xfrm>
            <a:off x="2743200" y="8001001"/>
            <a:ext cx="137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E56B92E-844A-4614-9A1A-054F84F46610}"/>
              </a:ext>
            </a:extLst>
          </p:cNvPr>
          <p:cNvCxnSpPr>
            <a:cxnSpLocks/>
          </p:cNvCxnSpPr>
          <p:nvPr/>
        </p:nvCxnSpPr>
        <p:spPr>
          <a:xfrm>
            <a:off x="1981200" y="6019801"/>
            <a:ext cx="0" cy="28955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55F92E3-C861-4B4B-BB20-D7058AB79966}"/>
              </a:ext>
            </a:extLst>
          </p:cNvPr>
          <p:cNvCxnSpPr>
            <a:cxnSpLocks/>
          </p:cNvCxnSpPr>
          <p:nvPr/>
        </p:nvCxnSpPr>
        <p:spPr>
          <a:xfrm>
            <a:off x="2743200" y="6737307"/>
            <a:ext cx="0" cy="1263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9AD62B9-321A-4253-8792-6ADDC9ECAF12}"/>
              </a:ext>
            </a:extLst>
          </p:cNvPr>
          <p:cNvCxnSpPr>
            <a:cxnSpLocks/>
          </p:cNvCxnSpPr>
          <p:nvPr/>
        </p:nvCxnSpPr>
        <p:spPr>
          <a:xfrm>
            <a:off x="2743200" y="6737307"/>
            <a:ext cx="685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 55">
            <a:extLst>
              <a:ext uri="{FF2B5EF4-FFF2-40B4-BE49-F238E27FC236}">
                <a16:creationId xmlns:a16="http://schemas.microsoft.com/office/drawing/2014/main" id="{16F48128-CC0C-49CE-9F73-5765C5C406D8}"/>
              </a:ext>
            </a:extLst>
          </p:cNvPr>
          <p:cNvSpPr>
            <a:spLocks/>
          </p:cNvSpPr>
          <p:nvPr/>
        </p:nvSpPr>
        <p:spPr bwMode="auto">
          <a:xfrm>
            <a:off x="1449459" y="7481408"/>
            <a:ext cx="531805" cy="12191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292">
            <a:extLst>
              <a:ext uri="{FF2B5EF4-FFF2-40B4-BE49-F238E27FC236}">
                <a16:creationId xmlns:a16="http://schemas.microsoft.com/office/drawing/2014/main" id="{631053A3-2EE5-42FE-94AF-7AAD36EC5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137" y="7760004"/>
            <a:ext cx="222250" cy="858838"/>
            <a:chOff x="384" y="816"/>
            <a:chExt cx="140" cy="541"/>
          </a:xfrm>
        </p:grpSpPr>
        <p:sp>
          <p:nvSpPr>
            <p:cNvPr id="208" name="Line 293">
              <a:extLst>
                <a:ext uri="{FF2B5EF4-FFF2-40B4-BE49-F238E27FC236}">
                  <a16:creationId xmlns:a16="http://schemas.microsoft.com/office/drawing/2014/main" id="{75C2F497-0234-4FB1-B49D-4557F81FA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>
              <a:extLst>
                <a:ext uri="{FF2B5EF4-FFF2-40B4-BE49-F238E27FC236}">
                  <a16:creationId xmlns:a16="http://schemas.microsoft.com/office/drawing/2014/main" id="{5309B3C4-19D7-49DA-8F56-B3993C48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3E79E8D7-5AD7-42C2-BB89-8E911380E6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55">
            <a:extLst>
              <a:ext uri="{FF2B5EF4-FFF2-40B4-BE49-F238E27FC236}">
                <a16:creationId xmlns:a16="http://schemas.microsoft.com/office/drawing/2014/main" id="{43D54E13-A055-4294-81C0-C191A44186A5}"/>
              </a:ext>
            </a:extLst>
          </p:cNvPr>
          <p:cNvSpPr>
            <a:spLocks/>
          </p:cNvSpPr>
          <p:nvPr/>
        </p:nvSpPr>
        <p:spPr bwMode="auto">
          <a:xfrm>
            <a:off x="1252471" y="4782778"/>
            <a:ext cx="719067" cy="124675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" name="Group 292">
            <a:extLst>
              <a:ext uri="{FF2B5EF4-FFF2-40B4-BE49-F238E27FC236}">
                <a16:creationId xmlns:a16="http://schemas.microsoft.com/office/drawing/2014/main" id="{5826866E-9815-4FFB-9965-E9795A8959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2478" y="4780517"/>
            <a:ext cx="222250" cy="858838"/>
            <a:chOff x="384" y="816"/>
            <a:chExt cx="140" cy="541"/>
          </a:xfrm>
        </p:grpSpPr>
        <p:sp>
          <p:nvSpPr>
            <p:cNvPr id="213" name="Line 293">
              <a:extLst>
                <a:ext uri="{FF2B5EF4-FFF2-40B4-BE49-F238E27FC236}">
                  <a16:creationId xmlns:a16="http://schemas.microsoft.com/office/drawing/2014/main" id="{EC7ED0A7-8762-46B4-9B35-13271DB7C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94">
              <a:extLst>
                <a:ext uri="{FF2B5EF4-FFF2-40B4-BE49-F238E27FC236}">
                  <a16:creationId xmlns:a16="http://schemas.microsoft.com/office/drawing/2014/main" id="{F0088CFA-2077-4BC6-88B5-807F07CDA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95">
              <a:extLst>
                <a:ext uri="{FF2B5EF4-FFF2-40B4-BE49-F238E27FC236}">
                  <a16:creationId xmlns:a16="http://schemas.microsoft.com/office/drawing/2014/main" id="{6EBF1455-233B-4727-A5E3-5BADC1D9DF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A23BAFBD-B86E-4A39-B9BE-9BFAD6EB5047}"/>
              </a:ext>
            </a:extLst>
          </p:cNvPr>
          <p:cNvSpPr>
            <a:spLocks/>
          </p:cNvSpPr>
          <p:nvPr/>
        </p:nvSpPr>
        <p:spPr bwMode="auto">
          <a:xfrm>
            <a:off x="3139408" y="4628920"/>
            <a:ext cx="711696" cy="89326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C31F158A-4D8D-4313-9E42-EA397829CFC2}"/>
              </a:ext>
            </a:extLst>
          </p:cNvPr>
          <p:cNvSpPr>
            <a:spLocks/>
          </p:cNvSpPr>
          <p:nvPr/>
        </p:nvSpPr>
        <p:spPr bwMode="auto">
          <a:xfrm>
            <a:off x="3086100" y="4490808"/>
            <a:ext cx="53307" cy="104506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31444C3C-49DF-4863-B7B6-422D38FDC31B}"/>
              </a:ext>
            </a:extLst>
          </p:cNvPr>
          <p:cNvGrpSpPr>
            <a:grpSpLocks/>
          </p:cNvGrpSpPr>
          <p:nvPr/>
        </p:nvGrpSpPr>
        <p:grpSpPr bwMode="auto">
          <a:xfrm>
            <a:off x="2364757" y="4101870"/>
            <a:ext cx="287338" cy="790575"/>
            <a:chOff x="528" y="240"/>
            <a:chExt cx="181" cy="498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89870500-3E6C-4113-8E72-BBC524753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D9196D5D-9047-4B34-A28C-EE72A8235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309BA82-B05D-468E-AF30-E12491CC5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">
            <a:extLst>
              <a:ext uri="{FF2B5EF4-FFF2-40B4-BE49-F238E27FC236}">
                <a16:creationId xmlns:a16="http://schemas.microsoft.com/office/drawing/2014/main" id="{9133B348-45E7-49B5-B183-75D7028F320D}"/>
              </a:ext>
            </a:extLst>
          </p:cNvPr>
          <p:cNvGrpSpPr>
            <a:grpSpLocks/>
          </p:cNvGrpSpPr>
          <p:nvPr/>
        </p:nvGrpSpPr>
        <p:grpSpPr bwMode="auto">
          <a:xfrm>
            <a:off x="2725428" y="4101870"/>
            <a:ext cx="287338" cy="790575"/>
            <a:chOff x="528" y="240"/>
            <a:chExt cx="181" cy="498"/>
          </a:xfrm>
        </p:grpSpPr>
        <p:sp>
          <p:nvSpPr>
            <p:cNvPr id="236" name="Line 30">
              <a:extLst>
                <a:ext uri="{FF2B5EF4-FFF2-40B4-BE49-F238E27FC236}">
                  <a16:creationId xmlns:a16="http://schemas.microsoft.com/office/drawing/2014/main" id="{0EBEF709-787D-49A8-921F-04949FA9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1">
              <a:extLst>
                <a:ext uri="{FF2B5EF4-FFF2-40B4-BE49-F238E27FC236}">
                  <a16:creationId xmlns:a16="http://schemas.microsoft.com/office/drawing/2014/main" id="{FC91DC49-2DC0-4389-8616-9BA2D2E4A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1C14D718-96D4-4DD8-9BA2-530D17EE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55">
            <a:extLst>
              <a:ext uri="{FF2B5EF4-FFF2-40B4-BE49-F238E27FC236}">
                <a16:creationId xmlns:a16="http://schemas.microsoft.com/office/drawing/2014/main" id="{019780B0-1801-4F00-9982-9D046A337DF7}"/>
              </a:ext>
            </a:extLst>
          </p:cNvPr>
          <p:cNvSpPr>
            <a:spLocks/>
          </p:cNvSpPr>
          <p:nvPr/>
        </p:nvSpPr>
        <p:spPr bwMode="auto">
          <a:xfrm>
            <a:off x="2314995" y="4253467"/>
            <a:ext cx="297674" cy="12779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443BF047-8799-4564-9703-1521F23B3703}"/>
              </a:ext>
            </a:extLst>
          </p:cNvPr>
          <p:cNvSpPr>
            <a:spLocks/>
          </p:cNvSpPr>
          <p:nvPr/>
        </p:nvSpPr>
        <p:spPr bwMode="auto">
          <a:xfrm>
            <a:off x="973714" y="6033235"/>
            <a:ext cx="310574" cy="9673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7759"/>
              <a:gd name="connsiteX1" fmla="*/ 9796 w 10000"/>
              <a:gd name="connsiteY1" fmla="*/ 7759 h 7759"/>
              <a:gd name="connsiteX2" fmla="*/ 10000 w 10000"/>
              <a:gd name="connsiteY2" fmla="*/ 1429 h 7759"/>
              <a:gd name="connsiteX3" fmla="*/ 0 w 10000"/>
              <a:gd name="connsiteY3" fmla="*/ 0 h 7759"/>
              <a:gd name="connsiteX4" fmla="*/ 0 w 10000"/>
              <a:gd name="connsiteY4" fmla="*/ 5714 h 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7759">
                <a:moveTo>
                  <a:pt x="0" y="5714"/>
                </a:moveTo>
                <a:lnTo>
                  <a:pt x="9796" y="7759"/>
                </a:lnTo>
                <a:lnTo>
                  <a:pt x="10000" y="1429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92">
            <a:extLst>
              <a:ext uri="{FF2B5EF4-FFF2-40B4-BE49-F238E27FC236}">
                <a16:creationId xmlns:a16="http://schemas.microsoft.com/office/drawing/2014/main" id="{8637D463-A302-41A0-9BA7-1E7A5BF5F3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5398" y="6178799"/>
            <a:ext cx="222250" cy="858838"/>
            <a:chOff x="384" y="816"/>
            <a:chExt cx="140" cy="541"/>
          </a:xfrm>
        </p:grpSpPr>
        <p:sp>
          <p:nvSpPr>
            <p:cNvPr id="241" name="Line 293">
              <a:extLst>
                <a:ext uri="{FF2B5EF4-FFF2-40B4-BE49-F238E27FC236}">
                  <a16:creationId xmlns:a16="http://schemas.microsoft.com/office/drawing/2014/main" id="{3B5B2135-B939-4F29-BC22-ADD0492E5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>
              <a:extLst>
                <a:ext uri="{FF2B5EF4-FFF2-40B4-BE49-F238E27FC236}">
                  <a16:creationId xmlns:a16="http://schemas.microsoft.com/office/drawing/2014/main" id="{D69C16CA-43D9-4620-B2ED-E361DC80A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>
              <a:extLst>
                <a:ext uri="{FF2B5EF4-FFF2-40B4-BE49-F238E27FC236}">
                  <a16:creationId xmlns:a16="http://schemas.microsoft.com/office/drawing/2014/main" id="{C84765E4-0ECE-49E3-BC33-2A6593C1A1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29">
            <a:extLst>
              <a:ext uri="{FF2B5EF4-FFF2-40B4-BE49-F238E27FC236}">
                <a16:creationId xmlns:a16="http://schemas.microsoft.com/office/drawing/2014/main" id="{D84F6F70-D376-4F2F-B06F-DC80A58CEC53}"/>
              </a:ext>
            </a:extLst>
          </p:cNvPr>
          <p:cNvGrpSpPr>
            <a:grpSpLocks/>
          </p:cNvGrpSpPr>
          <p:nvPr/>
        </p:nvGrpSpPr>
        <p:grpSpPr bwMode="auto">
          <a:xfrm>
            <a:off x="4055582" y="4092741"/>
            <a:ext cx="287338" cy="790575"/>
            <a:chOff x="528" y="240"/>
            <a:chExt cx="181" cy="498"/>
          </a:xfrm>
        </p:grpSpPr>
        <p:sp>
          <p:nvSpPr>
            <p:cNvPr id="257" name="Line 30">
              <a:extLst>
                <a:ext uri="{FF2B5EF4-FFF2-40B4-BE49-F238E27FC236}">
                  <a16:creationId xmlns:a16="http://schemas.microsoft.com/office/drawing/2014/main" id="{BF76B33A-A440-44C3-9AA2-4A54C4C2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1">
              <a:extLst>
                <a:ext uri="{FF2B5EF4-FFF2-40B4-BE49-F238E27FC236}">
                  <a16:creationId xmlns:a16="http://schemas.microsoft.com/office/drawing/2014/main" id="{06C7B0C6-8F96-48CE-B5A2-C2DC770BD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32">
              <a:extLst>
                <a:ext uri="{FF2B5EF4-FFF2-40B4-BE49-F238E27FC236}">
                  <a16:creationId xmlns:a16="http://schemas.microsoft.com/office/drawing/2014/main" id="{AA679EA8-2750-4C7E-A1B5-032252151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">
            <a:extLst>
              <a:ext uri="{FF2B5EF4-FFF2-40B4-BE49-F238E27FC236}">
                <a16:creationId xmlns:a16="http://schemas.microsoft.com/office/drawing/2014/main" id="{33277367-29FF-4334-A7FD-C32EB1227576}"/>
              </a:ext>
            </a:extLst>
          </p:cNvPr>
          <p:cNvGrpSpPr>
            <a:grpSpLocks/>
          </p:cNvGrpSpPr>
          <p:nvPr/>
        </p:nvGrpSpPr>
        <p:grpSpPr bwMode="auto">
          <a:xfrm>
            <a:off x="5775028" y="3970107"/>
            <a:ext cx="287338" cy="790575"/>
            <a:chOff x="528" y="240"/>
            <a:chExt cx="181" cy="498"/>
          </a:xfrm>
        </p:grpSpPr>
        <p:sp>
          <p:nvSpPr>
            <p:cNvPr id="261" name="Line 30">
              <a:extLst>
                <a:ext uri="{FF2B5EF4-FFF2-40B4-BE49-F238E27FC236}">
                  <a16:creationId xmlns:a16="http://schemas.microsoft.com/office/drawing/2014/main" id="{2B9F3714-A56A-402E-84A7-5237BE187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31">
              <a:extLst>
                <a:ext uri="{FF2B5EF4-FFF2-40B4-BE49-F238E27FC236}">
                  <a16:creationId xmlns:a16="http://schemas.microsoft.com/office/drawing/2014/main" id="{C6291ECD-86B7-4B67-AE44-8D5D6C279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C339B1B1-D0FD-462C-B559-C45FA4D02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3A720F8D-F8EB-4BA2-9DB0-3F1CD9AAD020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5763993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FBEA199A-7E35-41BB-A8C2-E759B92B0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090CAF54-9EDF-4133-8F5C-2F8A55B94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07751B88-038E-4681-AF34-99A9F6E83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" name="Group 288">
            <a:extLst>
              <a:ext uri="{FF2B5EF4-FFF2-40B4-BE49-F238E27FC236}">
                <a16:creationId xmlns:a16="http://schemas.microsoft.com/office/drawing/2014/main" id="{FDF1D763-7C90-4984-909B-9466E028A08D}"/>
              </a:ext>
            </a:extLst>
          </p:cNvPr>
          <p:cNvGrpSpPr>
            <a:grpSpLocks/>
          </p:cNvGrpSpPr>
          <p:nvPr/>
        </p:nvGrpSpPr>
        <p:grpSpPr bwMode="auto">
          <a:xfrm>
            <a:off x="6097950" y="5868398"/>
            <a:ext cx="222250" cy="858838"/>
            <a:chOff x="384" y="816"/>
            <a:chExt cx="140" cy="541"/>
          </a:xfrm>
        </p:grpSpPr>
        <p:sp>
          <p:nvSpPr>
            <p:cNvPr id="269" name="Line 289">
              <a:extLst>
                <a:ext uri="{FF2B5EF4-FFF2-40B4-BE49-F238E27FC236}">
                  <a16:creationId xmlns:a16="http://schemas.microsoft.com/office/drawing/2014/main" id="{EBFE3EA3-70C5-4E5E-A4E6-9A08B0BC6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90">
              <a:extLst>
                <a:ext uri="{FF2B5EF4-FFF2-40B4-BE49-F238E27FC236}">
                  <a16:creationId xmlns:a16="http://schemas.microsoft.com/office/drawing/2014/main" id="{ED2DF1EF-38D4-40BD-AD0A-4136D2536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91">
              <a:extLst>
                <a:ext uri="{FF2B5EF4-FFF2-40B4-BE49-F238E27FC236}">
                  <a16:creationId xmlns:a16="http://schemas.microsoft.com/office/drawing/2014/main" id="{5F3635F8-0FA7-4683-BB22-8E0EEDC08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>
            <a:extLst>
              <a:ext uri="{FF2B5EF4-FFF2-40B4-BE49-F238E27FC236}">
                <a16:creationId xmlns:a16="http://schemas.microsoft.com/office/drawing/2014/main" id="{100F7E9C-E429-4145-B2C0-7785547B3B48}"/>
              </a:ext>
            </a:extLst>
          </p:cNvPr>
          <p:cNvGrpSpPr>
            <a:grpSpLocks/>
          </p:cNvGrpSpPr>
          <p:nvPr/>
        </p:nvGrpSpPr>
        <p:grpSpPr bwMode="auto">
          <a:xfrm>
            <a:off x="4888671" y="4086391"/>
            <a:ext cx="287338" cy="790575"/>
            <a:chOff x="528" y="240"/>
            <a:chExt cx="181" cy="498"/>
          </a:xfrm>
        </p:grpSpPr>
        <p:sp>
          <p:nvSpPr>
            <p:cNvPr id="277" name="Line 30">
              <a:extLst>
                <a:ext uri="{FF2B5EF4-FFF2-40B4-BE49-F238E27FC236}">
                  <a16:creationId xmlns:a16="http://schemas.microsoft.com/office/drawing/2014/main" id="{DA2A72A7-2597-4FCC-ABA9-1B768AD5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>
              <a:extLst>
                <a:ext uri="{FF2B5EF4-FFF2-40B4-BE49-F238E27FC236}">
                  <a16:creationId xmlns:a16="http://schemas.microsoft.com/office/drawing/2014/main" id="{6DDB5CA7-C47A-479E-80D7-6887A55EA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4FD8B5F2-A22E-4430-A995-010A951F4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" name="Group 292">
            <a:extLst>
              <a:ext uri="{FF2B5EF4-FFF2-40B4-BE49-F238E27FC236}">
                <a16:creationId xmlns:a16="http://schemas.microsoft.com/office/drawing/2014/main" id="{C0AEA172-5D02-4C4B-A762-224C3574B1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100" y="5062786"/>
            <a:ext cx="222250" cy="858838"/>
            <a:chOff x="384" y="816"/>
            <a:chExt cx="140" cy="541"/>
          </a:xfrm>
        </p:grpSpPr>
        <p:sp>
          <p:nvSpPr>
            <p:cNvPr id="284" name="Line 293">
              <a:extLst>
                <a:ext uri="{FF2B5EF4-FFF2-40B4-BE49-F238E27FC236}">
                  <a16:creationId xmlns:a16="http://schemas.microsoft.com/office/drawing/2014/main" id="{68D0124A-6458-414A-9E54-4EB7946C2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294">
              <a:extLst>
                <a:ext uri="{FF2B5EF4-FFF2-40B4-BE49-F238E27FC236}">
                  <a16:creationId xmlns:a16="http://schemas.microsoft.com/office/drawing/2014/main" id="{E048BE91-23FF-4FD5-8C96-609907549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95">
              <a:extLst>
                <a:ext uri="{FF2B5EF4-FFF2-40B4-BE49-F238E27FC236}">
                  <a16:creationId xmlns:a16="http://schemas.microsoft.com/office/drawing/2014/main" id="{69014F6D-722D-418D-9A19-7D725237D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384070-E71B-4CC7-B277-60F4D05A1E5D}"/>
              </a:ext>
            </a:extLst>
          </p:cNvPr>
          <p:cNvSpPr/>
          <p:nvPr/>
        </p:nvSpPr>
        <p:spPr>
          <a:xfrm>
            <a:off x="609600" y="5817222"/>
            <a:ext cx="2514575" cy="2241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E73FF-B579-497E-9C47-E15E788E74F7}"/>
              </a:ext>
            </a:extLst>
          </p:cNvPr>
          <p:cNvSpPr/>
          <p:nvPr/>
        </p:nvSpPr>
        <p:spPr>
          <a:xfrm>
            <a:off x="3886200" y="5817222"/>
            <a:ext cx="2514575" cy="2241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1</a:t>
            </a:r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4651"/>
              </p:ext>
            </p:extLst>
          </p:nvPr>
        </p:nvGraphicFramePr>
        <p:xfrm>
          <a:off x="196850" y="195580"/>
          <a:ext cx="6997700" cy="547025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861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Whack a Mole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89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stock touching belt, muzzle pointed anywhere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either target array with at least 2 rounds in each target freestyle. Perform a mandatory reload and engage the other target array with at least 2 rounds in each target using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either target array with at least 2 rounds in each target freestyle. Perform a mandatory reload and engage the other target array with at least 2 rounds in each target using weak hand only.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Limited, 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32">
            <a:extLst>
              <a:ext uri="{FF2B5EF4-FFF2-40B4-BE49-F238E27FC236}">
                <a16:creationId xmlns:a16="http://schemas.microsoft.com/office/drawing/2014/main" id="{FF1F9187-CD39-4571-A5C7-D7805AC17A07}"/>
              </a:ext>
            </a:extLst>
          </p:cNvPr>
          <p:cNvSpPr>
            <a:spLocks/>
          </p:cNvSpPr>
          <p:nvPr/>
        </p:nvSpPr>
        <p:spPr bwMode="auto">
          <a:xfrm rot="16200000">
            <a:off x="1034256" y="730744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Frame 145">
            <a:extLst>
              <a:ext uri="{FF2B5EF4-FFF2-40B4-BE49-F238E27FC236}">
                <a16:creationId xmlns:a16="http://schemas.microsoft.com/office/drawing/2014/main" id="{2290B174-D08E-49B1-898A-1D18EC735307}"/>
              </a:ext>
            </a:extLst>
          </p:cNvPr>
          <p:cNvSpPr/>
          <p:nvPr/>
        </p:nvSpPr>
        <p:spPr>
          <a:xfrm>
            <a:off x="3414631" y="8638260"/>
            <a:ext cx="685800" cy="609600"/>
          </a:xfrm>
          <a:prstGeom prst="frame">
            <a:avLst>
              <a:gd name="adj1" fmla="val 27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2" name="Group 348">
            <a:extLst>
              <a:ext uri="{FF2B5EF4-FFF2-40B4-BE49-F238E27FC236}">
                <a16:creationId xmlns:a16="http://schemas.microsoft.com/office/drawing/2014/main" id="{C4CB3762-1361-4590-A12A-AE7DAD8F7B9D}"/>
              </a:ext>
            </a:extLst>
          </p:cNvPr>
          <p:cNvGrpSpPr>
            <a:grpSpLocks/>
          </p:cNvGrpSpPr>
          <p:nvPr/>
        </p:nvGrpSpPr>
        <p:grpSpPr bwMode="auto">
          <a:xfrm>
            <a:off x="5576252" y="6907298"/>
            <a:ext cx="428625" cy="852488"/>
            <a:chOff x="2292" y="1392"/>
            <a:chExt cx="270" cy="537"/>
          </a:xfrm>
        </p:grpSpPr>
        <p:grpSp>
          <p:nvGrpSpPr>
            <p:cNvPr id="193" name="Group 349">
              <a:extLst>
                <a:ext uri="{FF2B5EF4-FFF2-40B4-BE49-F238E27FC236}">
                  <a16:creationId xmlns:a16="http://schemas.microsoft.com/office/drawing/2014/main" id="{4CFC8902-EFCB-49AE-8AFA-2BACBB0DB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98" name="Freeform 350">
                <a:extLst>
                  <a:ext uri="{FF2B5EF4-FFF2-40B4-BE49-F238E27FC236}">
                    <a16:creationId xmlns:a16="http://schemas.microsoft.com/office/drawing/2014/main" id="{CE06B4CD-DC04-4DCA-8355-ACD64B384C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51">
                <a:extLst>
                  <a:ext uri="{FF2B5EF4-FFF2-40B4-BE49-F238E27FC236}">
                    <a16:creationId xmlns:a16="http://schemas.microsoft.com/office/drawing/2014/main" id="{5010E6F3-49F4-40F7-82E3-55A962A9D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52">
              <a:extLst>
                <a:ext uri="{FF2B5EF4-FFF2-40B4-BE49-F238E27FC236}">
                  <a16:creationId xmlns:a16="http://schemas.microsoft.com/office/drawing/2014/main" id="{6793069F-C61C-4B98-A467-590EEC5BB6E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95" name="Freeform 353">
                <a:extLst>
                  <a:ext uri="{FF2B5EF4-FFF2-40B4-BE49-F238E27FC236}">
                    <a16:creationId xmlns:a16="http://schemas.microsoft.com/office/drawing/2014/main" id="{72275CA6-68DC-4073-B62A-F2FA28002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354">
                <a:extLst>
                  <a:ext uri="{FF2B5EF4-FFF2-40B4-BE49-F238E27FC236}">
                    <a16:creationId xmlns:a16="http://schemas.microsoft.com/office/drawing/2014/main" id="{D25FD38F-36CA-462F-83D5-A438936EB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Freeform 355">
                <a:extLst>
                  <a:ext uri="{FF2B5EF4-FFF2-40B4-BE49-F238E27FC236}">
                    <a16:creationId xmlns:a16="http://schemas.microsoft.com/office/drawing/2014/main" id="{35DBF498-390A-412B-897F-EFB4A008C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Freeform 59">
            <a:extLst>
              <a:ext uri="{FF2B5EF4-FFF2-40B4-BE49-F238E27FC236}">
                <a16:creationId xmlns:a16="http://schemas.microsoft.com/office/drawing/2014/main" id="{658ECBB7-9EF4-4152-820B-D46FA5172FF1}"/>
              </a:ext>
            </a:extLst>
          </p:cNvPr>
          <p:cNvSpPr>
            <a:spLocks/>
          </p:cNvSpPr>
          <p:nvPr/>
        </p:nvSpPr>
        <p:spPr bwMode="auto">
          <a:xfrm rot="3268899">
            <a:off x="4469604" y="5984587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16A01453-BE5C-4A33-87D5-4FA9A5A7CE28}"/>
              </a:ext>
            </a:extLst>
          </p:cNvPr>
          <p:cNvGrpSpPr>
            <a:grpSpLocks/>
          </p:cNvGrpSpPr>
          <p:nvPr/>
        </p:nvGrpSpPr>
        <p:grpSpPr bwMode="auto">
          <a:xfrm>
            <a:off x="4338565" y="5980501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724A3995-6EF8-4242-AD50-963C83F7C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03A56A09-6258-46A7-9B17-F103D43DF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0BA5C2C9-B73B-4760-B7B2-23ABA482C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559">
            <a:extLst>
              <a:ext uri="{FF2B5EF4-FFF2-40B4-BE49-F238E27FC236}">
                <a16:creationId xmlns:a16="http://schemas.microsoft.com/office/drawing/2014/main" id="{FACE185B-5756-4857-B2FB-7268A7635846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2326487" y="5843184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" name="Group 29">
            <a:extLst>
              <a:ext uri="{FF2B5EF4-FFF2-40B4-BE49-F238E27FC236}">
                <a16:creationId xmlns:a16="http://schemas.microsoft.com/office/drawing/2014/main" id="{9EBC3ED1-82A6-4655-94E4-B400EFAA04E6}"/>
              </a:ext>
            </a:extLst>
          </p:cNvPr>
          <p:cNvGrpSpPr>
            <a:grpSpLocks/>
          </p:cNvGrpSpPr>
          <p:nvPr/>
        </p:nvGrpSpPr>
        <p:grpSpPr bwMode="auto">
          <a:xfrm>
            <a:off x="2340772" y="5898861"/>
            <a:ext cx="287338" cy="790575"/>
            <a:chOff x="528" y="240"/>
            <a:chExt cx="181" cy="498"/>
          </a:xfrm>
        </p:grpSpPr>
        <p:sp>
          <p:nvSpPr>
            <p:cNvPr id="207" name="Line 30">
              <a:extLst>
                <a:ext uri="{FF2B5EF4-FFF2-40B4-BE49-F238E27FC236}">
                  <a16:creationId xmlns:a16="http://schemas.microsoft.com/office/drawing/2014/main" id="{DBC09D56-7ABF-4012-9E06-A6C53E069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>
              <a:extLst>
                <a:ext uri="{FF2B5EF4-FFF2-40B4-BE49-F238E27FC236}">
                  <a16:creationId xmlns:a16="http://schemas.microsoft.com/office/drawing/2014/main" id="{3938AC15-BB73-4E71-B86D-A334090D3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>
              <a:extLst>
                <a:ext uri="{FF2B5EF4-FFF2-40B4-BE49-F238E27FC236}">
                  <a16:creationId xmlns:a16="http://schemas.microsoft.com/office/drawing/2014/main" id="{0972BE91-A1A4-438B-B42C-8EE100FD9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9">
            <a:extLst>
              <a:ext uri="{FF2B5EF4-FFF2-40B4-BE49-F238E27FC236}">
                <a16:creationId xmlns:a16="http://schemas.microsoft.com/office/drawing/2014/main" id="{CB543291-0657-4A65-B3B3-D0C53A669902}"/>
              </a:ext>
            </a:extLst>
          </p:cNvPr>
          <p:cNvGrpSpPr>
            <a:grpSpLocks/>
          </p:cNvGrpSpPr>
          <p:nvPr/>
        </p:nvGrpSpPr>
        <p:grpSpPr bwMode="auto">
          <a:xfrm>
            <a:off x="1154112" y="7268297"/>
            <a:ext cx="287338" cy="790575"/>
            <a:chOff x="528" y="240"/>
            <a:chExt cx="181" cy="498"/>
          </a:xfrm>
        </p:grpSpPr>
        <p:sp>
          <p:nvSpPr>
            <p:cNvPr id="211" name="Line 30">
              <a:extLst>
                <a:ext uri="{FF2B5EF4-FFF2-40B4-BE49-F238E27FC236}">
                  <a16:creationId xmlns:a16="http://schemas.microsoft.com/office/drawing/2014/main" id="{60F3C2FA-A6CF-4746-91AD-119C383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>
              <a:extLst>
                <a:ext uri="{FF2B5EF4-FFF2-40B4-BE49-F238E27FC236}">
                  <a16:creationId xmlns:a16="http://schemas.microsoft.com/office/drawing/2014/main" id="{8C8289DE-FC94-4A56-8BB9-CE9F5BC50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65936C7A-B63C-4218-B05D-3D0AB032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DABB924E-5072-40C7-987C-728BF105127D}"/>
              </a:ext>
            </a:extLst>
          </p:cNvPr>
          <p:cNvSpPr txBox="1"/>
          <p:nvPr/>
        </p:nvSpPr>
        <p:spPr>
          <a:xfrm>
            <a:off x="6430881" y="5280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51">
            <a:extLst>
              <a:ext uri="{FF2B5EF4-FFF2-40B4-BE49-F238E27FC236}">
                <a16:creationId xmlns:a16="http://schemas.microsoft.com/office/drawing/2014/main" id="{43979CDE-D91D-43EC-8397-F833F20C16E3}"/>
              </a:ext>
            </a:extLst>
          </p:cNvPr>
          <p:cNvGrpSpPr>
            <a:grpSpLocks/>
          </p:cNvGrpSpPr>
          <p:nvPr/>
        </p:nvGrpSpPr>
        <p:grpSpPr bwMode="auto">
          <a:xfrm>
            <a:off x="2155231" y="4573720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45" name="Oval 52">
              <a:extLst>
                <a:ext uri="{FF2B5EF4-FFF2-40B4-BE49-F238E27FC236}">
                  <a16:creationId xmlns:a16="http://schemas.microsoft.com/office/drawing/2014/main" id="{4BBF9426-54E7-4959-9636-E66E17AB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Oval 53">
              <a:extLst>
                <a:ext uri="{FF2B5EF4-FFF2-40B4-BE49-F238E27FC236}">
                  <a16:creationId xmlns:a16="http://schemas.microsoft.com/office/drawing/2014/main" id="{8DEE4381-D808-4DCF-AE13-D34C10EAA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54">
              <a:extLst>
                <a:ext uri="{FF2B5EF4-FFF2-40B4-BE49-F238E27FC236}">
                  <a16:creationId xmlns:a16="http://schemas.microsoft.com/office/drawing/2014/main" id="{876B4A44-7D60-4583-9F05-30476818A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55">
              <a:extLst>
                <a:ext uri="{FF2B5EF4-FFF2-40B4-BE49-F238E27FC236}">
                  <a16:creationId xmlns:a16="http://schemas.microsoft.com/office/drawing/2014/main" id="{121F129F-BE38-497A-80FA-C5456512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92E493C2-F74E-4FE6-9B70-FD3C310A3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Rectangle 57">
              <a:extLst>
                <a:ext uri="{FF2B5EF4-FFF2-40B4-BE49-F238E27FC236}">
                  <a16:creationId xmlns:a16="http://schemas.microsoft.com/office/drawing/2014/main" id="{31211ADC-F2A5-45D4-A26F-25DCEC40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Rectangle 58">
              <a:extLst>
                <a:ext uri="{FF2B5EF4-FFF2-40B4-BE49-F238E27FC236}">
                  <a16:creationId xmlns:a16="http://schemas.microsoft.com/office/drawing/2014/main" id="{2E12D39F-F372-40FA-9DEA-782E2306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5" name="Group 51">
            <a:extLst>
              <a:ext uri="{FF2B5EF4-FFF2-40B4-BE49-F238E27FC236}">
                <a16:creationId xmlns:a16="http://schemas.microsoft.com/office/drawing/2014/main" id="{DC6BEF23-B871-4343-8810-78A6F3F17214}"/>
              </a:ext>
            </a:extLst>
          </p:cNvPr>
          <p:cNvGrpSpPr>
            <a:grpSpLocks/>
          </p:cNvGrpSpPr>
          <p:nvPr/>
        </p:nvGrpSpPr>
        <p:grpSpPr bwMode="auto">
          <a:xfrm>
            <a:off x="2416825" y="4570412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36" name="Oval 52">
              <a:extLst>
                <a:ext uri="{FF2B5EF4-FFF2-40B4-BE49-F238E27FC236}">
                  <a16:creationId xmlns:a16="http://schemas.microsoft.com/office/drawing/2014/main" id="{5F61B5CA-5A5F-40F3-832C-2A083666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7" name="Oval 53">
              <a:extLst>
                <a:ext uri="{FF2B5EF4-FFF2-40B4-BE49-F238E27FC236}">
                  <a16:creationId xmlns:a16="http://schemas.microsoft.com/office/drawing/2014/main" id="{1367BBBE-01AE-406D-8E3E-9F500F1B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0A682CCB-9AD8-4DE8-8BE1-41FDE430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55">
              <a:extLst>
                <a:ext uri="{FF2B5EF4-FFF2-40B4-BE49-F238E27FC236}">
                  <a16:creationId xmlns:a16="http://schemas.microsoft.com/office/drawing/2014/main" id="{27397FF5-F15F-493E-B3B9-2CBD7075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1" name="Rectangle 56">
              <a:extLst>
                <a:ext uri="{FF2B5EF4-FFF2-40B4-BE49-F238E27FC236}">
                  <a16:creationId xmlns:a16="http://schemas.microsoft.com/office/drawing/2014/main" id="{84D2DE86-815A-4B14-BDCC-99529083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2" name="Rectangle 57">
              <a:extLst>
                <a:ext uri="{FF2B5EF4-FFF2-40B4-BE49-F238E27FC236}">
                  <a16:creationId xmlns:a16="http://schemas.microsoft.com/office/drawing/2014/main" id="{3F4C9257-7407-430F-8BA8-8E481B6A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Rectangle 58">
              <a:extLst>
                <a:ext uri="{FF2B5EF4-FFF2-40B4-BE49-F238E27FC236}">
                  <a16:creationId xmlns:a16="http://schemas.microsoft.com/office/drawing/2014/main" id="{77D47E70-C8A4-4CB1-9E95-57992DFE7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21">
            <a:extLst>
              <a:ext uri="{FF2B5EF4-FFF2-40B4-BE49-F238E27FC236}">
                <a16:creationId xmlns:a16="http://schemas.microsoft.com/office/drawing/2014/main" id="{A4074959-262D-472A-BA58-E2FC6C68AFFF}"/>
              </a:ext>
            </a:extLst>
          </p:cNvPr>
          <p:cNvGrpSpPr>
            <a:grpSpLocks/>
          </p:cNvGrpSpPr>
          <p:nvPr/>
        </p:nvGrpSpPr>
        <p:grpSpPr bwMode="auto">
          <a:xfrm>
            <a:off x="2376478" y="4726325"/>
            <a:ext cx="185738" cy="660400"/>
            <a:chOff x="5403" y="3457"/>
            <a:chExt cx="209" cy="755"/>
          </a:xfrm>
        </p:grpSpPr>
        <p:sp>
          <p:nvSpPr>
            <p:cNvPr id="180" name="Oval 22">
              <a:extLst>
                <a:ext uri="{FF2B5EF4-FFF2-40B4-BE49-F238E27FC236}">
                  <a16:creationId xmlns:a16="http://schemas.microsoft.com/office/drawing/2014/main" id="{EEA7722D-1031-423B-BB34-321A0A72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Oval 23">
              <a:extLst>
                <a:ext uri="{FF2B5EF4-FFF2-40B4-BE49-F238E27FC236}">
                  <a16:creationId xmlns:a16="http://schemas.microsoft.com/office/drawing/2014/main" id="{AD662949-121B-4EC7-9C6C-E76EA6C5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22934BEE-8967-4B4B-BE30-65516F5B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5">
              <a:extLst>
                <a:ext uri="{FF2B5EF4-FFF2-40B4-BE49-F238E27FC236}">
                  <a16:creationId xmlns:a16="http://schemas.microsoft.com/office/drawing/2014/main" id="{B2402593-666A-4C17-A405-50D87C336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" name="Rectangle 26">
              <a:extLst>
                <a:ext uri="{FF2B5EF4-FFF2-40B4-BE49-F238E27FC236}">
                  <a16:creationId xmlns:a16="http://schemas.microsoft.com/office/drawing/2014/main" id="{63035098-1EE7-4584-BFC4-EA089C8D5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27">
              <a:extLst>
                <a:ext uri="{FF2B5EF4-FFF2-40B4-BE49-F238E27FC236}">
                  <a16:creationId xmlns:a16="http://schemas.microsoft.com/office/drawing/2014/main" id="{591FD87D-6198-4D91-A27D-6107B91AF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Rectangle 28">
              <a:extLst>
                <a:ext uri="{FF2B5EF4-FFF2-40B4-BE49-F238E27FC236}">
                  <a16:creationId xmlns:a16="http://schemas.microsoft.com/office/drawing/2014/main" id="{26ACEDE4-0B8B-4E60-B880-AAA4DBB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6" name="Group 51">
            <a:extLst>
              <a:ext uri="{FF2B5EF4-FFF2-40B4-BE49-F238E27FC236}">
                <a16:creationId xmlns:a16="http://schemas.microsoft.com/office/drawing/2014/main" id="{F7B0AE03-D482-4DA9-8CE7-017977653D0F}"/>
              </a:ext>
            </a:extLst>
          </p:cNvPr>
          <p:cNvGrpSpPr>
            <a:grpSpLocks/>
          </p:cNvGrpSpPr>
          <p:nvPr/>
        </p:nvGrpSpPr>
        <p:grpSpPr bwMode="auto">
          <a:xfrm>
            <a:off x="5266345" y="4260046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17" name="Oval 52">
              <a:extLst>
                <a:ext uri="{FF2B5EF4-FFF2-40B4-BE49-F238E27FC236}">
                  <a16:creationId xmlns:a16="http://schemas.microsoft.com/office/drawing/2014/main" id="{39702407-7AFC-4D48-9357-3CE984A6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8" name="Oval 53">
              <a:extLst>
                <a:ext uri="{FF2B5EF4-FFF2-40B4-BE49-F238E27FC236}">
                  <a16:creationId xmlns:a16="http://schemas.microsoft.com/office/drawing/2014/main" id="{E60633CD-E422-4B67-A4BF-1FD6EF3D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9" name="Freeform 54">
              <a:extLst>
                <a:ext uri="{FF2B5EF4-FFF2-40B4-BE49-F238E27FC236}">
                  <a16:creationId xmlns:a16="http://schemas.microsoft.com/office/drawing/2014/main" id="{E56F2520-2075-4D49-BDAE-047E25242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55">
              <a:extLst>
                <a:ext uri="{FF2B5EF4-FFF2-40B4-BE49-F238E27FC236}">
                  <a16:creationId xmlns:a16="http://schemas.microsoft.com/office/drawing/2014/main" id="{32CB1E21-DC66-45C1-92F0-144EBBE5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1" name="Rectangle 56">
              <a:extLst>
                <a:ext uri="{FF2B5EF4-FFF2-40B4-BE49-F238E27FC236}">
                  <a16:creationId xmlns:a16="http://schemas.microsoft.com/office/drawing/2014/main" id="{577E2837-D842-4B32-9F93-CDE39971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2" name="Rectangle 57">
              <a:extLst>
                <a:ext uri="{FF2B5EF4-FFF2-40B4-BE49-F238E27FC236}">
                  <a16:creationId xmlns:a16="http://schemas.microsoft.com/office/drawing/2014/main" id="{A3E58B50-BFD2-49D8-BDA0-0D25BF7C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3" name="Rectangle 58">
              <a:extLst>
                <a:ext uri="{FF2B5EF4-FFF2-40B4-BE49-F238E27FC236}">
                  <a16:creationId xmlns:a16="http://schemas.microsoft.com/office/drawing/2014/main" id="{CCC9BA82-4159-4432-AB90-FE7839F0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7" name="Group 51">
            <a:extLst>
              <a:ext uri="{FF2B5EF4-FFF2-40B4-BE49-F238E27FC236}">
                <a16:creationId xmlns:a16="http://schemas.microsoft.com/office/drawing/2014/main" id="{7E6CE279-FBB9-4F20-8156-BC457B09F846}"/>
              </a:ext>
            </a:extLst>
          </p:cNvPr>
          <p:cNvGrpSpPr>
            <a:grpSpLocks/>
          </p:cNvGrpSpPr>
          <p:nvPr/>
        </p:nvGrpSpPr>
        <p:grpSpPr bwMode="auto">
          <a:xfrm>
            <a:off x="5032925" y="4262095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08" name="Oval 52">
              <a:extLst>
                <a:ext uri="{FF2B5EF4-FFF2-40B4-BE49-F238E27FC236}">
                  <a16:creationId xmlns:a16="http://schemas.microsoft.com/office/drawing/2014/main" id="{90C80D66-AE1D-4871-80A5-CD10C965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Oval 53">
              <a:extLst>
                <a:ext uri="{FF2B5EF4-FFF2-40B4-BE49-F238E27FC236}">
                  <a16:creationId xmlns:a16="http://schemas.microsoft.com/office/drawing/2014/main" id="{A87AC0F8-CB2E-43C4-B17A-EAA3190B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0" name="Freeform 54">
              <a:extLst>
                <a:ext uri="{FF2B5EF4-FFF2-40B4-BE49-F238E27FC236}">
                  <a16:creationId xmlns:a16="http://schemas.microsoft.com/office/drawing/2014/main" id="{ADBDE706-86BE-4F36-8A17-15269517F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55">
              <a:extLst>
                <a:ext uri="{FF2B5EF4-FFF2-40B4-BE49-F238E27FC236}">
                  <a16:creationId xmlns:a16="http://schemas.microsoft.com/office/drawing/2014/main" id="{7A343E37-8845-460A-8028-3BE4388B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3" name="Rectangle 56">
              <a:extLst>
                <a:ext uri="{FF2B5EF4-FFF2-40B4-BE49-F238E27FC236}">
                  <a16:creationId xmlns:a16="http://schemas.microsoft.com/office/drawing/2014/main" id="{3F27708B-1DEA-496D-9512-A6CB023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4" name="Rectangle 57">
              <a:extLst>
                <a:ext uri="{FF2B5EF4-FFF2-40B4-BE49-F238E27FC236}">
                  <a16:creationId xmlns:a16="http://schemas.microsoft.com/office/drawing/2014/main" id="{A8987D0A-079C-4704-A8F8-BDB7EE1CC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" name="Rectangle 58">
              <a:extLst>
                <a:ext uri="{FF2B5EF4-FFF2-40B4-BE49-F238E27FC236}">
                  <a16:creationId xmlns:a16="http://schemas.microsoft.com/office/drawing/2014/main" id="{46E7FD96-B5F3-47EE-903F-006A7499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33108"/>
              </p:ext>
            </p:extLst>
          </p:nvPr>
        </p:nvGraphicFramePr>
        <p:xfrm>
          <a:off x="177800" y="165100"/>
          <a:ext cx="6997700" cy="337868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Casey at the Bat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white box,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white box,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from boxes of corresponding color. Last shot must be fired from the red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Polish plate rack is to be remained pinned.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40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51">
            <a:extLst>
              <a:ext uri="{FF2B5EF4-FFF2-40B4-BE49-F238E27FC236}">
                <a16:creationId xmlns:a16="http://schemas.microsoft.com/office/drawing/2014/main" id="{6AA4FDFD-BEC3-42D6-A34C-0ED40CE0C9A0}"/>
              </a:ext>
            </a:extLst>
          </p:cNvPr>
          <p:cNvGrpSpPr>
            <a:grpSpLocks/>
          </p:cNvGrpSpPr>
          <p:nvPr/>
        </p:nvGrpSpPr>
        <p:grpSpPr bwMode="auto">
          <a:xfrm>
            <a:off x="1140038" y="4116211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91" name="Oval 52">
              <a:extLst>
                <a:ext uri="{FF2B5EF4-FFF2-40B4-BE49-F238E27FC236}">
                  <a16:creationId xmlns:a16="http://schemas.microsoft.com/office/drawing/2014/main" id="{B9A11A60-7AAB-4B7D-A9C0-3D1D2B22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Oval 53">
              <a:extLst>
                <a:ext uri="{FF2B5EF4-FFF2-40B4-BE49-F238E27FC236}">
                  <a16:creationId xmlns:a16="http://schemas.microsoft.com/office/drawing/2014/main" id="{483E62C2-2893-4D38-BD1F-7E15F97C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0FB0564D-1607-4814-A4C7-1CD79794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55">
              <a:extLst>
                <a:ext uri="{FF2B5EF4-FFF2-40B4-BE49-F238E27FC236}">
                  <a16:creationId xmlns:a16="http://schemas.microsoft.com/office/drawing/2014/main" id="{EAC4E199-F524-46A4-9A69-6A5DF274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50E673B7-B20E-46A4-80AC-C7C1139C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Rectangle 57">
              <a:extLst>
                <a:ext uri="{FF2B5EF4-FFF2-40B4-BE49-F238E27FC236}">
                  <a16:creationId xmlns:a16="http://schemas.microsoft.com/office/drawing/2014/main" id="{0D4DD8C0-D628-48A2-92C2-C747A92B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Rectangle 58">
              <a:extLst>
                <a:ext uri="{FF2B5EF4-FFF2-40B4-BE49-F238E27FC236}">
                  <a16:creationId xmlns:a16="http://schemas.microsoft.com/office/drawing/2014/main" id="{C9465BA0-750E-41AE-ADEF-1A1134DB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3ED1E50-30CD-46FE-AA0C-85FD2EB91504}"/>
              </a:ext>
            </a:extLst>
          </p:cNvPr>
          <p:cNvGrpSpPr/>
          <p:nvPr/>
        </p:nvGrpSpPr>
        <p:grpSpPr>
          <a:xfrm>
            <a:off x="290814" y="4181028"/>
            <a:ext cx="1847850" cy="867833"/>
            <a:chOff x="1352550" y="3780367"/>
            <a:chExt cx="1847850" cy="867833"/>
          </a:xfrm>
          <a:solidFill>
            <a:schemeClr val="tx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7B1AA5-BE37-4F16-A2E0-F4A89756E006}"/>
                </a:ext>
              </a:extLst>
            </p:cNvPr>
            <p:cNvSpPr/>
            <p:nvPr/>
          </p:nvSpPr>
          <p:spPr>
            <a:xfrm>
              <a:off x="1428750" y="4038600"/>
              <a:ext cx="1695450" cy="4571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89CCDCD-9AF9-45CF-9554-9E39A19048B4}"/>
                </a:ext>
              </a:extLst>
            </p:cNvPr>
            <p:cNvSpPr/>
            <p:nvPr/>
          </p:nvSpPr>
          <p:spPr>
            <a:xfrm>
              <a:off x="2971800" y="3797300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47649CC-18FF-49A3-B5C1-206FC98A921B}"/>
                </a:ext>
              </a:extLst>
            </p:cNvPr>
            <p:cNvSpPr/>
            <p:nvPr/>
          </p:nvSpPr>
          <p:spPr>
            <a:xfrm>
              <a:off x="135255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33C513E-B7FC-4144-BA76-657AB250CF24}"/>
                </a:ext>
              </a:extLst>
            </p:cNvPr>
            <p:cNvSpPr/>
            <p:nvPr/>
          </p:nvSpPr>
          <p:spPr>
            <a:xfrm>
              <a:off x="167640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4F1FC7-3A83-4E44-97FC-A2AFAE097D2B}"/>
                </a:ext>
              </a:extLst>
            </p:cNvPr>
            <p:cNvSpPr/>
            <p:nvPr/>
          </p:nvSpPr>
          <p:spPr>
            <a:xfrm>
              <a:off x="200025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608887F-30B7-4F89-880F-44113B9EC086}"/>
                </a:ext>
              </a:extLst>
            </p:cNvPr>
            <p:cNvSpPr/>
            <p:nvPr/>
          </p:nvSpPr>
          <p:spPr>
            <a:xfrm>
              <a:off x="2324100" y="3780367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CCD8F8-EA9C-4BC4-B5EF-6AAC8EFF6BAF}"/>
                </a:ext>
              </a:extLst>
            </p:cNvPr>
            <p:cNvSpPr/>
            <p:nvPr/>
          </p:nvSpPr>
          <p:spPr>
            <a:xfrm>
              <a:off x="2647950" y="3797300"/>
              <a:ext cx="228600" cy="2286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7F0AAA-9542-4CAF-924A-C6CBEE04BABE}"/>
                </a:ext>
              </a:extLst>
            </p:cNvPr>
            <p:cNvCxnSpPr/>
            <p:nvPr/>
          </p:nvCxnSpPr>
          <p:spPr>
            <a:xfrm flipH="1">
              <a:off x="1352550" y="4076700"/>
              <a:ext cx="50800" cy="5715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2F2A7CA-348D-45FF-BD9E-6DD73C806259}"/>
                </a:ext>
              </a:extLst>
            </p:cNvPr>
            <p:cNvCxnSpPr/>
            <p:nvPr/>
          </p:nvCxnSpPr>
          <p:spPr>
            <a:xfrm>
              <a:off x="3124200" y="4061460"/>
              <a:ext cx="25400" cy="58674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51">
            <a:extLst>
              <a:ext uri="{FF2B5EF4-FFF2-40B4-BE49-F238E27FC236}">
                <a16:creationId xmlns:a16="http://schemas.microsoft.com/office/drawing/2014/main" id="{FD25AE7F-23BD-42E6-A609-539693B287E4}"/>
              </a:ext>
            </a:extLst>
          </p:cNvPr>
          <p:cNvGrpSpPr>
            <a:grpSpLocks/>
          </p:cNvGrpSpPr>
          <p:nvPr/>
        </p:nvGrpSpPr>
        <p:grpSpPr bwMode="auto">
          <a:xfrm>
            <a:off x="1738473" y="4703803"/>
            <a:ext cx="141288" cy="460375"/>
            <a:chOff x="5403" y="3457"/>
            <a:chExt cx="209" cy="755"/>
          </a:xfrm>
          <a:solidFill>
            <a:schemeClr val="tx1"/>
          </a:solidFill>
        </p:grpSpPr>
        <p:sp>
          <p:nvSpPr>
            <p:cNvPr id="109" name="Oval 52">
              <a:extLst>
                <a:ext uri="{FF2B5EF4-FFF2-40B4-BE49-F238E27FC236}">
                  <a16:creationId xmlns:a16="http://schemas.microsoft.com/office/drawing/2014/main" id="{1D5F9BBD-C244-41CB-8FBF-146C0E57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53">
              <a:extLst>
                <a:ext uri="{FF2B5EF4-FFF2-40B4-BE49-F238E27FC236}">
                  <a16:creationId xmlns:a16="http://schemas.microsoft.com/office/drawing/2014/main" id="{E9682525-89AE-4CFF-AA22-9FEBA18D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E98E9EB0-44D4-4AFD-9F5A-D5D98A674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AFE6C481-7EDD-4E77-92C1-A265EA7E3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9B0D62B0-4A17-406E-8702-2697E9AED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3ABA5677-2F94-489D-87C8-032C4754D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3EEDD4DD-9FA0-492A-875E-44621DF0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51">
            <a:extLst>
              <a:ext uri="{FF2B5EF4-FFF2-40B4-BE49-F238E27FC236}">
                <a16:creationId xmlns:a16="http://schemas.microsoft.com/office/drawing/2014/main" id="{4E6FAC26-8A0B-4208-8CEE-4DE802589C7F}"/>
              </a:ext>
            </a:extLst>
          </p:cNvPr>
          <p:cNvGrpSpPr>
            <a:grpSpLocks/>
          </p:cNvGrpSpPr>
          <p:nvPr/>
        </p:nvGrpSpPr>
        <p:grpSpPr bwMode="auto">
          <a:xfrm>
            <a:off x="4507454" y="3876573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118" name="Oval 52">
              <a:extLst>
                <a:ext uri="{FF2B5EF4-FFF2-40B4-BE49-F238E27FC236}">
                  <a16:creationId xmlns:a16="http://schemas.microsoft.com/office/drawing/2014/main" id="{2DBEB8D8-51F6-4A13-976D-FD858900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53">
              <a:extLst>
                <a:ext uri="{FF2B5EF4-FFF2-40B4-BE49-F238E27FC236}">
                  <a16:creationId xmlns:a16="http://schemas.microsoft.com/office/drawing/2014/main" id="{52523FAF-E5F5-4C90-ADBC-A420CE11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C1FDDC48-9D9F-4338-98AC-0AC7FCF0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55">
              <a:extLst>
                <a:ext uri="{FF2B5EF4-FFF2-40B4-BE49-F238E27FC236}">
                  <a16:creationId xmlns:a16="http://schemas.microsoft.com/office/drawing/2014/main" id="{1A5E4734-44CD-49CB-B6B4-93C84CD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DF9BAD06-DF3E-4C5C-A0AA-96A6CB95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7">
              <a:extLst>
                <a:ext uri="{FF2B5EF4-FFF2-40B4-BE49-F238E27FC236}">
                  <a16:creationId xmlns:a16="http://schemas.microsoft.com/office/drawing/2014/main" id="{F135500C-3C6F-41F2-917D-AF5594C2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8">
              <a:extLst>
                <a:ext uri="{FF2B5EF4-FFF2-40B4-BE49-F238E27FC236}">
                  <a16:creationId xmlns:a16="http://schemas.microsoft.com/office/drawing/2014/main" id="{A80BE770-5B45-4CDF-A16F-09479A98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51">
            <a:extLst>
              <a:ext uri="{FF2B5EF4-FFF2-40B4-BE49-F238E27FC236}">
                <a16:creationId xmlns:a16="http://schemas.microsoft.com/office/drawing/2014/main" id="{929ECCE4-AB53-461F-A6C5-241AB5758280}"/>
              </a:ext>
            </a:extLst>
          </p:cNvPr>
          <p:cNvGrpSpPr>
            <a:grpSpLocks/>
          </p:cNvGrpSpPr>
          <p:nvPr/>
        </p:nvGrpSpPr>
        <p:grpSpPr bwMode="auto">
          <a:xfrm>
            <a:off x="2609726" y="4015861"/>
            <a:ext cx="141288" cy="460375"/>
            <a:chOff x="5403" y="3457"/>
            <a:chExt cx="209" cy="755"/>
          </a:xfrm>
          <a:solidFill>
            <a:srgbClr val="FFFF00"/>
          </a:solidFill>
        </p:grpSpPr>
        <p:sp>
          <p:nvSpPr>
            <p:cNvPr id="138" name="Oval 52">
              <a:extLst>
                <a:ext uri="{FF2B5EF4-FFF2-40B4-BE49-F238E27FC236}">
                  <a16:creationId xmlns:a16="http://schemas.microsoft.com/office/drawing/2014/main" id="{9A1B291E-A6B3-4211-AC21-B46E7908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Oval 53">
              <a:extLst>
                <a:ext uri="{FF2B5EF4-FFF2-40B4-BE49-F238E27FC236}">
                  <a16:creationId xmlns:a16="http://schemas.microsoft.com/office/drawing/2014/main" id="{6B90DE07-8B87-4AA9-B85E-81C09DF8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Freeform 54">
              <a:extLst>
                <a:ext uri="{FF2B5EF4-FFF2-40B4-BE49-F238E27FC236}">
                  <a16:creationId xmlns:a16="http://schemas.microsoft.com/office/drawing/2014/main" id="{4942DF9D-69A1-4DF3-BD59-B7513C49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55">
              <a:extLst>
                <a:ext uri="{FF2B5EF4-FFF2-40B4-BE49-F238E27FC236}">
                  <a16:creationId xmlns:a16="http://schemas.microsoft.com/office/drawing/2014/main" id="{2ADA0CDB-B4C1-48D5-8FBF-0A4C4F27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D40623F4-6FE5-42C6-B879-D9A7640B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Rectangle 57">
              <a:extLst>
                <a:ext uri="{FF2B5EF4-FFF2-40B4-BE49-F238E27FC236}">
                  <a16:creationId xmlns:a16="http://schemas.microsoft.com/office/drawing/2014/main" id="{B7C2813A-11BC-4274-8B4E-D852E8BC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Rectangle 58">
              <a:extLst>
                <a:ext uri="{FF2B5EF4-FFF2-40B4-BE49-F238E27FC236}">
                  <a16:creationId xmlns:a16="http://schemas.microsoft.com/office/drawing/2014/main" id="{05B7C896-FD3D-4E77-A3A7-7956A1DEC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5" name="Group 51">
            <a:extLst>
              <a:ext uri="{FF2B5EF4-FFF2-40B4-BE49-F238E27FC236}">
                <a16:creationId xmlns:a16="http://schemas.microsoft.com/office/drawing/2014/main" id="{0C6A1C6F-D844-4394-971A-16B2F1F79085}"/>
              </a:ext>
            </a:extLst>
          </p:cNvPr>
          <p:cNvGrpSpPr>
            <a:grpSpLocks/>
          </p:cNvGrpSpPr>
          <p:nvPr/>
        </p:nvGrpSpPr>
        <p:grpSpPr bwMode="auto">
          <a:xfrm>
            <a:off x="2801570" y="4015861"/>
            <a:ext cx="141288" cy="460375"/>
            <a:chOff x="5403" y="3457"/>
            <a:chExt cx="209" cy="755"/>
          </a:xfrm>
          <a:solidFill>
            <a:srgbClr val="FFFF00"/>
          </a:solidFill>
        </p:grpSpPr>
        <p:sp>
          <p:nvSpPr>
            <p:cNvPr id="146" name="Oval 52">
              <a:extLst>
                <a:ext uri="{FF2B5EF4-FFF2-40B4-BE49-F238E27FC236}">
                  <a16:creationId xmlns:a16="http://schemas.microsoft.com/office/drawing/2014/main" id="{D7694001-7788-47DC-8028-B970C90D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Oval 53">
              <a:extLst>
                <a:ext uri="{FF2B5EF4-FFF2-40B4-BE49-F238E27FC236}">
                  <a16:creationId xmlns:a16="http://schemas.microsoft.com/office/drawing/2014/main" id="{EA4895DF-68D6-472B-9A9A-E68899DF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93DF444A-5779-4828-8075-640D3F71B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55">
              <a:extLst>
                <a:ext uri="{FF2B5EF4-FFF2-40B4-BE49-F238E27FC236}">
                  <a16:creationId xmlns:a16="http://schemas.microsoft.com/office/drawing/2014/main" id="{B93760F5-D111-4F1F-982E-6E0198EF4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Rectangle 56">
              <a:extLst>
                <a:ext uri="{FF2B5EF4-FFF2-40B4-BE49-F238E27FC236}">
                  <a16:creationId xmlns:a16="http://schemas.microsoft.com/office/drawing/2014/main" id="{7DC006EA-F325-4256-8439-7A792597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Rectangle 57">
              <a:extLst>
                <a:ext uri="{FF2B5EF4-FFF2-40B4-BE49-F238E27FC236}">
                  <a16:creationId xmlns:a16="http://schemas.microsoft.com/office/drawing/2014/main" id="{75A4098B-70B2-4F4C-8318-088023F9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58">
              <a:extLst>
                <a:ext uri="{FF2B5EF4-FFF2-40B4-BE49-F238E27FC236}">
                  <a16:creationId xmlns:a16="http://schemas.microsoft.com/office/drawing/2014/main" id="{7AE19A4F-1383-4012-97A8-72DC85CC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4FB2A73-E253-4DCF-A469-8F74D1854674}"/>
              </a:ext>
            </a:extLst>
          </p:cNvPr>
          <p:cNvGrpSpPr/>
          <p:nvPr/>
        </p:nvGrpSpPr>
        <p:grpSpPr>
          <a:xfrm>
            <a:off x="5901039" y="4338518"/>
            <a:ext cx="1110950" cy="825660"/>
            <a:chOff x="4002537" y="1114103"/>
            <a:chExt cx="1110950" cy="825660"/>
          </a:xfrm>
          <a:solidFill>
            <a:srgbClr val="00B050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F2C6D67-388E-47C5-8B8A-460509DC686F}"/>
                </a:ext>
              </a:extLst>
            </p:cNvPr>
            <p:cNvSpPr/>
            <p:nvPr/>
          </p:nvSpPr>
          <p:spPr>
            <a:xfrm>
              <a:off x="4114799" y="1433086"/>
              <a:ext cx="868521" cy="1737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153DD06-4439-4311-AE44-81C60B983448}"/>
                </a:ext>
              </a:extLst>
            </p:cNvPr>
            <p:cNvSpPr/>
            <p:nvPr/>
          </p:nvSpPr>
          <p:spPr>
            <a:xfrm>
              <a:off x="4842836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38A7D41-161E-486C-BFE9-15517927059C}"/>
                </a:ext>
              </a:extLst>
            </p:cNvPr>
            <p:cNvSpPr/>
            <p:nvPr/>
          </p:nvSpPr>
          <p:spPr>
            <a:xfrm>
              <a:off x="4561036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9FC03E-AB82-4DD7-AB7E-8B8AD18576EF}"/>
                </a:ext>
              </a:extLst>
            </p:cNvPr>
            <p:cNvSpPr/>
            <p:nvPr/>
          </p:nvSpPr>
          <p:spPr>
            <a:xfrm>
              <a:off x="4284337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90797E0-6677-4159-AE7E-35694B88631E}"/>
                </a:ext>
              </a:extLst>
            </p:cNvPr>
            <p:cNvSpPr/>
            <p:nvPr/>
          </p:nvSpPr>
          <p:spPr>
            <a:xfrm>
              <a:off x="4002537" y="1114103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651CD74-46DF-4FFC-AC57-EC76CE655362}"/>
                </a:ext>
              </a:extLst>
            </p:cNvPr>
            <p:cNvSpPr/>
            <p:nvPr/>
          </p:nvSpPr>
          <p:spPr>
            <a:xfrm>
              <a:off x="4864890" y="1611979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D364F9B-D6B7-40C4-A561-21DA37D8C9F5}"/>
                </a:ext>
              </a:extLst>
            </p:cNvPr>
            <p:cNvSpPr/>
            <p:nvPr/>
          </p:nvSpPr>
          <p:spPr>
            <a:xfrm>
              <a:off x="4594239" y="1623271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39BBBE0-634F-4A05-AD21-71ECACFF55D6}"/>
                </a:ext>
              </a:extLst>
            </p:cNvPr>
            <p:cNvSpPr/>
            <p:nvPr/>
          </p:nvSpPr>
          <p:spPr>
            <a:xfrm>
              <a:off x="4302263" y="1632539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AE20E69-8E11-4C5A-A51C-4400C28ED006}"/>
                </a:ext>
              </a:extLst>
            </p:cNvPr>
            <p:cNvSpPr/>
            <p:nvPr/>
          </p:nvSpPr>
          <p:spPr>
            <a:xfrm>
              <a:off x="4022257" y="1611974"/>
              <a:ext cx="248597" cy="307224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21">
            <a:extLst>
              <a:ext uri="{FF2B5EF4-FFF2-40B4-BE49-F238E27FC236}">
                <a16:creationId xmlns:a16="http://schemas.microsoft.com/office/drawing/2014/main" id="{23331C96-1140-48BC-84A6-B12C15E7F24E}"/>
              </a:ext>
            </a:extLst>
          </p:cNvPr>
          <p:cNvGrpSpPr>
            <a:grpSpLocks/>
          </p:cNvGrpSpPr>
          <p:nvPr/>
        </p:nvGrpSpPr>
        <p:grpSpPr bwMode="auto">
          <a:xfrm>
            <a:off x="1119146" y="4569755"/>
            <a:ext cx="185738" cy="660400"/>
            <a:chOff x="5403" y="3457"/>
            <a:chExt cx="209" cy="755"/>
          </a:xfrm>
          <a:solidFill>
            <a:schemeClr val="tx1"/>
          </a:solidFill>
        </p:grpSpPr>
        <p:sp>
          <p:nvSpPr>
            <p:cNvPr id="164" name="Oval 22">
              <a:extLst>
                <a:ext uri="{FF2B5EF4-FFF2-40B4-BE49-F238E27FC236}">
                  <a16:creationId xmlns:a16="http://schemas.microsoft.com/office/drawing/2014/main" id="{1E68C30A-DB6A-4DC7-8DDB-3AA26922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Oval 23">
              <a:extLst>
                <a:ext uri="{FF2B5EF4-FFF2-40B4-BE49-F238E27FC236}">
                  <a16:creationId xmlns:a16="http://schemas.microsoft.com/office/drawing/2014/main" id="{883FD6F0-00CB-42A2-A03A-A464BA2F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5964CF44-9615-4E42-9241-02C3DC43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A231A048-BE8D-4B8B-B111-0913BD8B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8" name="Rectangle 26">
              <a:extLst>
                <a:ext uri="{FF2B5EF4-FFF2-40B4-BE49-F238E27FC236}">
                  <a16:creationId xmlns:a16="http://schemas.microsoft.com/office/drawing/2014/main" id="{9D17FC2E-3A67-4452-A527-5F1C48EBF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0799DDFC-BA9F-4EC7-9C3A-4C9CF806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2913912A-DBE3-4DC5-8376-612E1ED1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1">
            <a:extLst>
              <a:ext uri="{FF2B5EF4-FFF2-40B4-BE49-F238E27FC236}">
                <a16:creationId xmlns:a16="http://schemas.microsoft.com/office/drawing/2014/main" id="{88A18D14-C8DB-4F4D-8B78-232A7BF9A6AE}"/>
              </a:ext>
            </a:extLst>
          </p:cNvPr>
          <p:cNvGrpSpPr>
            <a:grpSpLocks/>
          </p:cNvGrpSpPr>
          <p:nvPr/>
        </p:nvGrpSpPr>
        <p:grpSpPr bwMode="auto">
          <a:xfrm>
            <a:off x="5231953" y="4503778"/>
            <a:ext cx="185738" cy="660400"/>
            <a:chOff x="5403" y="3457"/>
            <a:chExt cx="209" cy="755"/>
          </a:xfrm>
        </p:grpSpPr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5CCE8ECF-729A-4209-86CF-B6A2CA88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Oval 23">
              <a:extLst>
                <a:ext uri="{FF2B5EF4-FFF2-40B4-BE49-F238E27FC236}">
                  <a16:creationId xmlns:a16="http://schemas.microsoft.com/office/drawing/2014/main" id="{65063ACC-FF4D-44CA-999F-ACE1831CC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F9EDF491-1BE3-4B41-AC13-66AA48A9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>
              <a:extLst>
                <a:ext uri="{FF2B5EF4-FFF2-40B4-BE49-F238E27FC236}">
                  <a16:creationId xmlns:a16="http://schemas.microsoft.com/office/drawing/2014/main" id="{DC0B1AA0-FE3A-41D9-BBF8-E9C39BBF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Rectangle 26">
              <a:extLst>
                <a:ext uri="{FF2B5EF4-FFF2-40B4-BE49-F238E27FC236}">
                  <a16:creationId xmlns:a16="http://schemas.microsoft.com/office/drawing/2014/main" id="{75C316E4-A5E2-4ED9-8ACE-2AC943C5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084B0F05-0391-4341-8BCB-8AC4D669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8">
              <a:extLst>
                <a:ext uri="{FF2B5EF4-FFF2-40B4-BE49-F238E27FC236}">
                  <a16:creationId xmlns:a16="http://schemas.microsoft.com/office/drawing/2014/main" id="{3E706AB8-AB9F-4FAD-8969-8CA42DED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7" name="Group 21">
            <a:extLst>
              <a:ext uri="{FF2B5EF4-FFF2-40B4-BE49-F238E27FC236}">
                <a16:creationId xmlns:a16="http://schemas.microsoft.com/office/drawing/2014/main" id="{B8B906C8-9FB4-4FBC-9BBF-F2CC1039797F}"/>
              </a:ext>
            </a:extLst>
          </p:cNvPr>
          <p:cNvGrpSpPr>
            <a:grpSpLocks/>
          </p:cNvGrpSpPr>
          <p:nvPr/>
        </p:nvGrpSpPr>
        <p:grpSpPr bwMode="auto">
          <a:xfrm>
            <a:off x="2145002" y="4719329"/>
            <a:ext cx="185738" cy="660400"/>
            <a:chOff x="5403" y="3457"/>
            <a:chExt cx="209" cy="755"/>
          </a:xfrm>
        </p:grpSpPr>
        <p:sp>
          <p:nvSpPr>
            <p:cNvPr id="189" name="Oval 22">
              <a:extLst>
                <a:ext uri="{FF2B5EF4-FFF2-40B4-BE49-F238E27FC236}">
                  <a16:creationId xmlns:a16="http://schemas.microsoft.com/office/drawing/2014/main" id="{FA5C7D70-C257-451C-BB9F-929B50B1D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Oval 23">
              <a:extLst>
                <a:ext uri="{FF2B5EF4-FFF2-40B4-BE49-F238E27FC236}">
                  <a16:creationId xmlns:a16="http://schemas.microsoft.com/office/drawing/2014/main" id="{5C084A21-7761-42D4-915F-EF84A84D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2CE12F46-F799-430A-8AD6-3409745DB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25">
              <a:extLst>
                <a:ext uri="{FF2B5EF4-FFF2-40B4-BE49-F238E27FC236}">
                  <a16:creationId xmlns:a16="http://schemas.microsoft.com/office/drawing/2014/main" id="{A46AAE45-B6E0-4E86-BD4C-56D40CE4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3" name="Rectangle 26">
              <a:extLst>
                <a:ext uri="{FF2B5EF4-FFF2-40B4-BE49-F238E27FC236}">
                  <a16:creationId xmlns:a16="http://schemas.microsoft.com/office/drawing/2014/main" id="{2B6913C3-4B47-4D9B-A946-508EAA64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" name="Rectangle 27">
              <a:extLst>
                <a:ext uri="{FF2B5EF4-FFF2-40B4-BE49-F238E27FC236}">
                  <a16:creationId xmlns:a16="http://schemas.microsoft.com/office/drawing/2014/main" id="{CDE36910-A632-4821-AE81-0FEC34BC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5" name="Rectangle 28">
              <a:extLst>
                <a:ext uri="{FF2B5EF4-FFF2-40B4-BE49-F238E27FC236}">
                  <a16:creationId xmlns:a16="http://schemas.microsoft.com/office/drawing/2014/main" id="{E7286B21-FD80-4078-9377-242097A5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6" name="Group 21">
            <a:extLst>
              <a:ext uri="{FF2B5EF4-FFF2-40B4-BE49-F238E27FC236}">
                <a16:creationId xmlns:a16="http://schemas.microsoft.com/office/drawing/2014/main" id="{58477C47-1BB3-41C8-8B26-8F71B8834857}"/>
              </a:ext>
            </a:extLst>
          </p:cNvPr>
          <p:cNvGrpSpPr>
            <a:grpSpLocks/>
          </p:cNvGrpSpPr>
          <p:nvPr/>
        </p:nvGrpSpPr>
        <p:grpSpPr bwMode="auto">
          <a:xfrm>
            <a:off x="4998799" y="4523862"/>
            <a:ext cx="185738" cy="660400"/>
            <a:chOff x="5403" y="3457"/>
            <a:chExt cx="209" cy="755"/>
          </a:xfrm>
        </p:grpSpPr>
        <p:sp>
          <p:nvSpPr>
            <p:cNvPr id="197" name="Oval 22">
              <a:extLst>
                <a:ext uri="{FF2B5EF4-FFF2-40B4-BE49-F238E27FC236}">
                  <a16:creationId xmlns:a16="http://schemas.microsoft.com/office/drawing/2014/main" id="{67976063-A7E6-48FA-BD40-A50BE28A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8" name="Oval 23">
              <a:extLst>
                <a:ext uri="{FF2B5EF4-FFF2-40B4-BE49-F238E27FC236}">
                  <a16:creationId xmlns:a16="http://schemas.microsoft.com/office/drawing/2014/main" id="{AAAE846F-76DB-4261-84DD-9563134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0ED10A6F-67EA-4D77-8257-26C399F4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25">
              <a:extLst>
                <a:ext uri="{FF2B5EF4-FFF2-40B4-BE49-F238E27FC236}">
                  <a16:creationId xmlns:a16="http://schemas.microsoft.com/office/drawing/2014/main" id="{F9DC4D09-62D2-4437-BA99-E3AB2D1C5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8" name="Rectangle 26">
              <a:extLst>
                <a:ext uri="{FF2B5EF4-FFF2-40B4-BE49-F238E27FC236}">
                  <a16:creationId xmlns:a16="http://schemas.microsoft.com/office/drawing/2014/main" id="{C1B002E6-5978-4C26-84FA-515CB4B6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Rectangle 27">
              <a:extLst>
                <a:ext uri="{FF2B5EF4-FFF2-40B4-BE49-F238E27FC236}">
                  <a16:creationId xmlns:a16="http://schemas.microsoft.com/office/drawing/2014/main" id="{C1C91880-CB53-4305-9CFE-ECC46EE7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0" name="Rectangle 28">
              <a:extLst>
                <a:ext uri="{FF2B5EF4-FFF2-40B4-BE49-F238E27FC236}">
                  <a16:creationId xmlns:a16="http://schemas.microsoft.com/office/drawing/2014/main" id="{5D8412F2-9D88-4492-ABF5-BA2C2F3B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9" name="Group 21">
            <a:extLst>
              <a:ext uri="{FF2B5EF4-FFF2-40B4-BE49-F238E27FC236}">
                <a16:creationId xmlns:a16="http://schemas.microsoft.com/office/drawing/2014/main" id="{7CEBEE50-D391-496A-9F90-38444F4AFBB0}"/>
              </a:ext>
            </a:extLst>
          </p:cNvPr>
          <p:cNvGrpSpPr>
            <a:grpSpLocks/>
          </p:cNvGrpSpPr>
          <p:nvPr/>
        </p:nvGrpSpPr>
        <p:grpSpPr bwMode="auto">
          <a:xfrm>
            <a:off x="6919120" y="5493930"/>
            <a:ext cx="185738" cy="660400"/>
            <a:chOff x="5403" y="3457"/>
            <a:chExt cx="209" cy="755"/>
          </a:xfrm>
        </p:grpSpPr>
        <p:sp>
          <p:nvSpPr>
            <p:cNvPr id="248" name="Oval 22">
              <a:extLst>
                <a:ext uri="{FF2B5EF4-FFF2-40B4-BE49-F238E27FC236}">
                  <a16:creationId xmlns:a16="http://schemas.microsoft.com/office/drawing/2014/main" id="{1FB0662A-7AD8-4C93-A092-7038A495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Oval 23">
              <a:extLst>
                <a:ext uri="{FF2B5EF4-FFF2-40B4-BE49-F238E27FC236}">
                  <a16:creationId xmlns:a16="http://schemas.microsoft.com/office/drawing/2014/main" id="{5099259A-B563-40E9-B0D6-23003AD9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598F793C-9EC4-45C0-9C08-57EFBAE5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25">
              <a:extLst>
                <a:ext uri="{FF2B5EF4-FFF2-40B4-BE49-F238E27FC236}">
                  <a16:creationId xmlns:a16="http://schemas.microsoft.com/office/drawing/2014/main" id="{6A53F909-653F-429E-AF4D-C25BF6EB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2" name="Rectangle 26">
              <a:extLst>
                <a:ext uri="{FF2B5EF4-FFF2-40B4-BE49-F238E27FC236}">
                  <a16:creationId xmlns:a16="http://schemas.microsoft.com/office/drawing/2014/main" id="{494F0479-0775-4964-B6CF-71B11EA4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3" name="Rectangle 27">
              <a:extLst>
                <a:ext uri="{FF2B5EF4-FFF2-40B4-BE49-F238E27FC236}">
                  <a16:creationId xmlns:a16="http://schemas.microsoft.com/office/drawing/2014/main" id="{907AE5D3-48C4-4E72-9ECB-DDB87979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958C3800-7088-4A29-995A-3A18797AA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5" name="Group 21">
            <a:extLst>
              <a:ext uri="{FF2B5EF4-FFF2-40B4-BE49-F238E27FC236}">
                <a16:creationId xmlns:a16="http://schemas.microsoft.com/office/drawing/2014/main" id="{C4474B26-BEFA-4E31-B2D8-B0FE09827700}"/>
              </a:ext>
            </a:extLst>
          </p:cNvPr>
          <p:cNvGrpSpPr>
            <a:grpSpLocks/>
          </p:cNvGrpSpPr>
          <p:nvPr/>
        </p:nvGrpSpPr>
        <p:grpSpPr bwMode="auto">
          <a:xfrm>
            <a:off x="6897066" y="5855623"/>
            <a:ext cx="185738" cy="660400"/>
            <a:chOff x="5403" y="3457"/>
            <a:chExt cx="209" cy="755"/>
          </a:xfrm>
        </p:grpSpPr>
        <p:sp>
          <p:nvSpPr>
            <p:cNvPr id="287" name="Oval 22">
              <a:extLst>
                <a:ext uri="{FF2B5EF4-FFF2-40B4-BE49-F238E27FC236}">
                  <a16:creationId xmlns:a16="http://schemas.microsoft.com/office/drawing/2014/main" id="{B7EAC0AB-0B7E-4787-B99C-873F4E1F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8" name="Oval 23">
              <a:extLst>
                <a:ext uri="{FF2B5EF4-FFF2-40B4-BE49-F238E27FC236}">
                  <a16:creationId xmlns:a16="http://schemas.microsoft.com/office/drawing/2014/main" id="{BBE6F8DE-58CA-471E-9332-FC781016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EA08B825-ADD3-48F9-AA2F-83C03F1A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25">
              <a:extLst>
                <a:ext uri="{FF2B5EF4-FFF2-40B4-BE49-F238E27FC236}">
                  <a16:creationId xmlns:a16="http://schemas.microsoft.com/office/drawing/2014/main" id="{17A2DBDB-63FB-4CB7-8054-A281EA23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1" name="Rectangle 26">
              <a:extLst>
                <a:ext uri="{FF2B5EF4-FFF2-40B4-BE49-F238E27FC236}">
                  <a16:creationId xmlns:a16="http://schemas.microsoft.com/office/drawing/2014/main" id="{9BBB6D8A-DBAE-4C29-A7B8-348E0619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7">
              <a:extLst>
                <a:ext uri="{FF2B5EF4-FFF2-40B4-BE49-F238E27FC236}">
                  <a16:creationId xmlns:a16="http://schemas.microsoft.com/office/drawing/2014/main" id="{B61F9B88-38C5-466F-973D-303EBA9F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8">
              <a:extLst>
                <a:ext uri="{FF2B5EF4-FFF2-40B4-BE49-F238E27FC236}">
                  <a16:creationId xmlns:a16="http://schemas.microsoft.com/office/drawing/2014/main" id="{48EBD8D1-B944-40B7-8260-04D64033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4" name="Group 21">
            <a:extLst>
              <a:ext uri="{FF2B5EF4-FFF2-40B4-BE49-F238E27FC236}">
                <a16:creationId xmlns:a16="http://schemas.microsoft.com/office/drawing/2014/main" id="{15798F10-468C-4B89-9022-BBB94E544B7E}"/>
              </a:ext>
            </a:extLst>
          </p:cNvPr>
          <p:cNvGrpSpPr>
            <a:grpSpLocks/>
          </p:cNvGrpSpPr>
          <p:nvPr/>
        </p:nvGrpSpPr>
        <p:grpSpPr bwMode="auto">
          <a:xfrm>
            <a:off x="181276" y="5461129"/>
            <a:ext cx="185738" cy="660400"/>
            <a:chOff x="5403" y="3457"/>
            <a:chExt cx="209" cy="755"/>
          </a:xfrm>
        </p:grpSpPr>
        <p:sp>
          <p:nvSpPr>
            <p:cNvPr id="295" name="Oval 22">
              <a:extLst>
                <a:ext uri="{FF2B5EF4-FFF2-40B4-BE49-F238E27FC236}">
                  <a16:creationId xmlns:a16="http://schemas.microsoft.com/office/drawing/2014/main" id="{6BF7CE0D-15BA-4C5F-88B4-484C599E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6" name="Oval 23">
              <a:extLst>
                <a:ext uri="{FF2B5EF4-FFF2-40B4-BE49-F238E27FC236}">
                  <a16:creationId xmlns:a16="http://schemas.microsoft.com/office/drawing/2014/main" id="{CD1EAE58-65E3-404D-A0E0-536A20D9A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" name="Freeform 24">
              <a:extLst>
                <a:ext uri="{FF2B5EF4-FFF2-40B4-BE49-F238E27FC236}">
                  <a16:creationId xmlns:a16="http://schemas.microsoft.com/office/drawing/2014/main" id="{581326EB-C98E-4AD9-898C-155E87A3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25">
              <a:extLst>
                <a:ext uri="{FF2B5EF4-FFF2-40B4-BE49-F238E27FC236}">
                  <a16:creationId xmlns:a16="http://schemas.microsoft.com/office/drawing/2014/main" id="{61EC9AD9-8C23-4CC5-8F86-A63EE146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9" name="Rectangle 26">
              <a:extLst>
                <a:ext uri="{FF2B5EF4-FFF2-40B4-BE49-F238E27FC236}">
                  <a16:creationId xmlns:a16="http://schemas.microsoft.com/office/drawing/2014/main" id="{47C0F724-2310-463A-ADDC-5E05B73D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0" name="Rectangle 27">
              <a:extLst>
                <a:ext uri="{FF2B5EF4-FFF2-40B4-BE49-F238E27FC236}">
                  <a16:creationId xmlns:a16="http://schemas.microsoft.com/office/drawing/2014/main" id="{4C703118-4D16-4A0F-B495-166FE301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1" name="Rectangle 28">
              <a:extLst>
                <a:ext uri="{FF2B5EF4-FFF2-40B4-BE49-F238E27FC236}">
                  <a16:creationId xmlns:a16="http://schemas.microsoft.com/office/drawing/2014/main" id="{65B1CB47-0920-4E5F-B06D-288AC326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2" name="Group 21">
            <a:extLst>
              <a:ext uri="{FF2B5EF4-FFF2-40B4-BE49-F238E27FC236}">
                <a16:creationId xmlns:a16="http://schemas.microsoft.com/office/drawing/2014/main" id="{1738C758-14DE-4C9D-A5B9-8741F01BA84F}"/>
              </a:ext>
            </a:extLst>
          </p:cNvPr>
          <p:cNvGrpSpPr>
            <a:grpSpLocks/>
          </p:cNvGrpSpPr>
          <p:nvPr/>
        </p:nvGrpSpPr>
        <p:grpSpPr bwMode="auto">
          <a:xfrm>
            <a:off x="170611" y="5756047"/>
            <a:ext cx="185738" cy="660400"/>
            <a:chOff x="5403" y="3457"/>
            <a:chExt cx="209" cy="755"/>
          </a:xfrm>
        </p:grpSpPr>
        <p:sp>
          <p:nvSpPr>
            <p:cNvPr id="303" name="Oval 22">
              <a:extLst>
                <a:ext uri="{FF2B5EF4-FFF2-40B4-BE49-F238E27FC236}">
                  <a16:creationId xmlns:a16="http://schemas.microsoft.com/office/drawing/2014/main" id="{7B3F48A7-DB03-4EF3-B987-0366CDFD9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4" name="Oval 23">
              <a:extLst>
                <a:ext uri="{FF2B5EF4-FFF2-40B4-BE49-F238E27FC236}">
                  <a16:creationId xmlns:a16="http://schemas.microsoft.com/office/drawing/2014/main" id="{2136985A-8EA0-434F-8BC3-DB210B21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CE7DA5B4-C035-4A58-A646-95D279B60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25">
              <a:extLst>
                <a:ext uri="{FF2B5EF4-FFF2-40B4-BE49-F238E27FC236}">
                  <a16:creationId xmlns:a16="http://schemas.microsoft.com/office/drawing/2014/main" id="{F28D1AF0-F841-4E6D-8252-E40F1613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7" name="Rectangle 26">
              <a:extLst>
                <a:ext uri="{FF2B5EF4-FFF2-40B4-BE49-F238E27FC236}">
                  <a16:creationId xmlns:a16="http://schemas.microsoft.com/office/drawing/2014/main" id="{7A39A265-E08B-4072-8F43-335E879E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Rectangle 27">
              <a:extLst>
                <a:ext uri="{FF2B5EF4-FFF2-40B4-BE49-F238E27FC236}">
                  <a16:creationId xmlns:a16="http://schemas.microsoft.com/office/drawing/2014/main" id="{CFE7FC5F-E462-48C3-A1EB-B8039DE3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" name="Rectangle 28">
              <a:extLst>
                <a:ext uri="{FF2B5EF4-FFF2-40B4-BE49-F238E27FC236}">
                  <a16:creationId xmlns:a16="http://schemas.microsoft.com/office/drawing/2014/main" id="{74C11D53-F020-404A-94B5-0A04A9CA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10" name="Frame 309">
            <a:extLst>
              <a:ext uri="{FF2B5EF4-FFF2-40B4-BE49-F238E27FC236}">
                <a16:creationId xmlns:a16="http://schemas.microsoft.com/office/drawing/2014/main" id="{7007E204-50F0-4CE6-8A7A-E93ACB7537FF}"/>
              </a:ext>
            </a:extLst>
          </p:cNvPr>
          <p:cNvSpPr/>
          <p:nvPr/>
        </p:nvSpPr>
        <p:spPr>
          <a:xfrm>
            <a:off x="3122288" y="6353832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" name="Frame 310">
            <a:extLst>
              <a:ext uri="{FF2B5EF4-FFF2-40B4-BE49-F238E27FC236}">
                <a16:creationId xmlns:a16="http://schemas.microsoft.com/office/drawing/2014/main" id="{1ECAD2CE-527A-4ECF-9C3B-B49C3102A8C5}"/>
              </a:ext>
            </a:extLst>
          </p:cNvPr>
          <p:cNvSpPr/>
          <p:nvPr/>
        </p:nvSpPr>
        <p:spPr>
          <a:xfrm>
            <a:off x="1577909" y="7561053"/>
            <a:ext cx="685800" cy="609600"/>
          </a:xfrm>
          <a:prstGeom prst="frame">
            <a:avLst>
              <a:gd name="adj1" fmla="val 277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Frame 311">
            <a:extLst>
              <a:ext uri="{FF2B5EF4-FFF2-40B4-BE49-F238E27FC236}">
                <a16:creationId xmlns:a16="http://schemas.microsoft.com/office/drawing/2014/main" id="{947B2E3D-54E6-4DE1-8A26-D6565C36238E}"/>
              </a:ext>
            </a:extLst>
          </p:cNvPr>
          <p:cNvSpPr/>
          <p:nvPr/>
        </p:nvSpPr>
        <p:spPr>
          <a:xfrm>
            <a:off x="4841637" y="7582427"/>
            <a:ext cx="685800" cy="609600"/>
          </a:xfrm>
          <a:prstGeom prst="frame">
            <a:avLst>
              <a:gd name="adj1" fmla="val 27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Frame 312">
            <a:extLst>
              <a:ext uri="{FF2B5EF4-FFF2-40B4-BE49-F238E27FC236}">
                <a16:creationId xmlns:a16="http://schemas.microsoft.com/office/drawing/2014/main" id="{3E24D519-F476-43A5-8927-489E3AE417D6}"/>
              </a:ext>
            </a:extLst>
          </p:cNvPr>
          <p:cNvSpPr/>
          <p:nvPr/>
        </p:nvSpPr>
        <p:spPr>
          <a:xfrm>
            <a:off x="3183489" y="8905144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4" name="Frame 313">
            <a:extLst>
              <a:ext uri="{FF2B5EF4-FFF2-40B4-BE49-F238E27FC236}">
                <a16:creationId xmlns:a16="http://schemas.microsoft.com/office/drawing/2014/main" id="{448F1F33-B18C-47C3-87FD-DDFDFCFD6DA2}"/>
              </a:ext>
            </a:extLst>
          </p:cNvPr>
          <p:cNvSpPr/>
          <p:nvPr/>
        </p:nvSpPr>
        <p:spPr>
          <a:xfrm>
            <a:off x="3170154" y="8219344"/>
            <a:ext cx="685800" cy="609600"/>
          </a:xfrm>
          <a:prstGeom prst="frame">
            <a:avLst>
              <a:gd name="adj1" fmla="val 277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21">
            <a:extLst>
              <a:ext uri="{FF2B5EF4-FFF2-40B4-BE49-F238E27FC236}">
                <a16:creationId xmlns:a16="http://schemas.microsoft.com/office/drawing/2014/main" id="{7BE4830A-CB85-4CA4-AA5A-8E527F9DB7B5}"/>
              </a:ext>
            </a:extLst>
          </p:cNvPr>
          <p:cNvGrpSpPr>
            <a:grpSpLocks/>
          </p:cNvGrpSpPr>
          <p:nvPr/>
        </p:nvGrpSpPr>
        <p:grpSpPr bwMode="auto">
          <a:xfrm>
            <a:off x="4491218" y="3994878"/>
            <a:ext cx="185738" cy="660400"/>
            <a:chOff x="5403" y="3457"/>
            <a:chExt cx="209" cy="755"/>
          </a:xfrm>
          <a:solidFill>
            <a:srgbClr val="FFFF00"/>
          </a:solidFill>
        </p:grpSpPr>
        <p:sp>
          <p:nvSpPr>
            <p:cNvPr id="316" name="Oval 22">
              <a:extLst>
                <a:ext uri="{FF2B5EF4-FFF2-40B4-BE49-F238E27FC236}">
                  <a16:creationId xmlns:a16="http://schemas.microsoft.com/office/drawing/2014/main" id="{918C7018-DE45-4F63-B13E-52B08FF7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" name="Oval 23">
              <a:extLst>
                <a:ext uri="{FF2B5EF4-FFF2-40B4-BE49-F238E27FC236}">
                  <a16:creationId xmlns:a16="http://schemas.microsoft.com/office/drawing/2014/main" id="{E6792C9A-ACC5-44DB-A3B5-1BE6FF7ED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" name="Freeform 24">
              <a:extLst>
                <a:ext uri="{FF2B5EF4-FFF2-40B4-BE49-F238E27FC236}">
                  <a16:creationId xmlns:a16="http://schemas.microsoft.com/office/drawing/2014/main" id="{AAF04CBB-FA20-4600-9CCE-AFDBCBA9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5">
              <a:extLst>
                <a:ext uri="{FF2B5EF4-FFF2-40B4-BE49-F238E27FC236}">
                  <a16:creationId xmlns:a16="http://schemas.microsoft.com/office/drawing/2014/main" id="{B111AFB6-6D65-4B60-8CC4-D11E6B39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0" name="Rectangle 26">
              <a:extLst>
                <a:ext uri="{FF2B5EF4-FFF2-40B4-BE49-F238E27FC236}">
                  <a16:creationId xmlns:a16="http://schemas.microsoft.com/office/drawing/2014/main" id="{1FA320AF-6166-4EF9-8A50-D42E3A84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1" name="Rectangle 27">
              <a:extLst>
                <a:ext uri="{FF2B5EF4-FFF2-40B4-BE49-F238E27FC236}">
                  <a16:creationId xmlns:a16="http://schemas.microsoft.com/office/drawing/2014/main" id="{1CD93ECE-3070-486E-AD10-B9237045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Rectangle 28">
              <a:extLst>
                <a:ext uri="{FF2B5EF4-FFF2-40B4-BE49-F238E27FC236}">
                  <a16:creationId xmlns:a16="http://schemas.microsoft.com/office/drawing/2014/main" id="{A00891C4-54E4-462D-9826-E2DADF30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BAE9D84-291F-4952-876A-904010D713B5}"/>
              </a:ext>
            </a:extLst>
          </p:cNvPr>
          <p:cNvGrpSpPr/>
          <p:nvPr/>
        </p:nvGrpSpPr>
        <p:grpSpPr>
          <a:xfrm>
            <a:off x="3128298" y="3589000"/>
            <a:ext cx="1151462" cy="1236133"/>
            <a:chOff x="3060961" y="3567195"/>
            <a:chExt cx="1151462" cy="123613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B88F54B-3FCF-42C7-82C9-79F23DB61CFF}"/>
                </a:ext>
              </a:extLst>
            </p:cNvPr>
            <p:cNvSpPr/>
            <p:nvPr/>
          </p:nvSpPr>
          <p:spPr>
            <a:xfrm>
              <a:off x="3480062" y="3567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8FC1348-D8C8-45E1-B4E9-230E47D501B9}"/>
                </a:ext>
              </a:extLst>
            </p:cNvPr>
            <p:cNvSpPr/>
            <p:nvPr/>
          </p:nvSpPr>
          <p:spPr>
            <a:xfrm>
              <a:off x="3060961" y="3948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1FD8F2-7DC6-4BEA-9BB0-07F52046785B}"/>
                </a:ext>
              </a:extLst>
            </p:cNvPr>
            <p:cNvSpPr/>
            <p:nvPr/>
          </p:nvSpPr>
          <p:spPr>
            <a:xfrm>
              <a:off x="3907623" y="3948195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B8D037-2255-48EF-8244-2CAB85F6BDCB}"/>
                </a:ext>
              </a:extLst>
            </p:cNvPr>
            <p:cNvSpPr/>
            <p:nvPr/>
          </p:nvSpPr>
          <p:spPr>
            <a:xfrm>
              <a:off x="3213361" y="4498528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0F99646-0439-48AE-8728-0001194AFE11}"/>
                </a:ext>
              </a:extLst>
            </p:cNvPr>
            <p:cNvSpPr/>
            <p:nvPr/>
          </p:nvSpPr>
          <p:spPr>
            <a:xfrm>
              <a:off x="3755223" y="4498528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AE0EBFD-3F12-4BE0-A5E8-9BB28DA18C3A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3631660" y="4233730"/>
              <a:ext cx="168200" cy="3094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BF2CA9C-9E00-4C60-8E46-A431D6EC2588}"/>
                </a:ext>
              </a:extLst>
            </p:cNvPr>
            <p:cNvCxnSpPr>
              <a:cxnSpLocks/>
              <a:endCxn id="129" idx="7"/>
            </p:cNvCxnSpPr>
            <p:nvPr/>
          </p:nvCxnSpPr>
          <p:spPr>
            <a:xfrm flipH="1">
              <a:off x="3473524" y="4233091"/>
              <a:ext cx="161393" cy="3100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23AA3F6-CF92-495C-8246-7AD2CC03B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5851" y="4156891"/>
              <a:ext cx="282616" cy="833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01CAE6-88B3-42E7-BCE9-960A81005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67" y="4138222"/>
              <a:ext cx="272547" cy="948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E144EC0-E276-4DDC-89E7-4B2F47A67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1661" y="3873424"/>
              <a:ext cx="6806" cy="3596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51">
            <a:extLst>
              <a:ext uri="{FF2B5EF4-FFF2-40B4-BE49-F238E27FC236}">
                <a16:creationId xmlns:a16="http://schemas.microsoft.com/office/drawing/2014/main" id="{AFDC3B33-0E6A-4B06-9CA9-B6D2C5126683}"/>
              </a:ext>
            </a:extLst>
          </p:cNvPr>
          <p:cNvGrpSpPr>
            <a:grpSpLocks/>
          </p:cNvGrpSpPr>
          <p:nvPr/>
        </p:nvGrpSpPr>
        <p:grpSpPr bwMode="auto">
          <a:xfrm>
            <a:off x="504494" y="3720349"/>
            <a:ext cx="141288" cy="460375"/>
            <a:chOff x="5403" y="3457"/>
            <a:chExt cx="209" cy="755"/>
          </a:xfrm>
          <a:solidFill>
            <a:schemeClr val="bg1"/>
          </a:solidFill>
        </p:grpSpPr>
        <p:sp>
          <p:nvSpPr>
            <p:cNvPr id="199" name="Oval 52">
              <a:extLst>
                <a:ext uri="{FF2B5EF4-FFF2-40B4-BE49-F238E27FC236}">
                  <a16:creationId xmlns:a16="http://schemas.microsoft.com/office/drawing/2014/main" id="{6CA32A55-E4E0-498C-8A3C-503F0DFC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Oval 53">
              <a:extLst>
                <a:ext uri="{FF2B5EF4-FFF2-40B4-BE49-F238E27FC236}">
                  <a16:creationId xmlns:a16="http://schemas.microsoft.com/office/drawing/2014/main" id="{B8EB5A8C-2DB0-4A86-9416-7018C5316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A41D231B-6777-489A-ACAF-27EE3166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29A34762-66C9-4597-8AAD-DEFF0CD04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Rectangle 56">
              <a:extLst>
                <a:ext uri="{FF2B5EF4-FFF2-40B4-BE49-F238E27FC236}">
                  <a16:creationId xmlns:a16="http://schemas.microsoft.com/office/drawing/2014/main" id="{BD6FE0E0-2B91-4F56-8C08-D5D64D5C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BA27D4A5-DE34-4569-80D8-BC14125C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" name="Rectangle 58">
              <a:extLst>
                <a:ext uri="{FF2B5EF4-FFF2-40B4-BE49-F238E27FC236}">
                  <a16:creationId xmlns:a16="http://schemas.microsoft.com/office/drawing/2014/main" id="{90D08108-2640-4BD8-AE72-ADDC27A3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51">
            <a:extLst>
              <a:ext uri="{FF2B5EF4-FFF2-40B4-BE49-F238E27FC236}">
                <a16:creationId xmlns:a16="http://schemas.microsoft.com/office/drawing/2014/main" id="{30774D70-574B-4E19-9DA2-7FE14D22BF62}"/>
              </a:ext>
            </a:extLst>
          </p:cNvPr>
          <p:cNvGrpSpPr>
            <a:grpSpLocks/>
          </p:cNvGrpSpPr>
          <p:nvPr/>
        </p:nvGrpSpPr>
        <p:grpSpPr bwMode="auto">
          <a:xfrm>
            <a:off x="7038481" y="3662025"/>
            <a:ext cx="141288" cy="460375"/>
            <a:chOff x="5403" y="3457"/>
            <a:chExt cx="209" cy="755"/>
          </a:xfrm>
          <a:solidFill>
            <a:srgbClr val="FF0000"/>
          </a:solidFill>
        </p:grpSpPr>
        <p:sp>
          <p:nvSpPr>
            <p:cNvPr id="225" name="Oval 52">
              <a:extLst>
                <a:ext uri="{FF2B5EF4-FFF2-40B4-BE49-F238E27FC236}">
                  <a16:creationId xmlns:a16="http://schemas.microsoft.com/office/drawing/2014/main" id="{BB877275-CA9E-48EF-83F2-A9361F29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6" name="Oval 53">
              <a:extLst>
                <a:ext uri="{FF2B5EF4-FFF2-40B4-BE49-F238E27FC236}">
                  <a16:creationId xmlns:a16="http://schemas.microsoft.com/office/drawing/2014/main" id="{AFD1C9A9-F80A-4AF2-8999-F37F0F06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7" name="Freeform 54">
              <a:extLst>
                <a:ext uri="{FF2B5EF4-FFF2-40B4-BE49-F238E27FC236}">
                  <a16:creationId xmlns:a16="http://schemas.microsoft.com/office/drawing/2014/main" id="{12FA364D-FDEE-4B5E-8F3B-1BC469160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55">
              <a:extLst>
                <a:ext uri="{FF2B5EF4-FFF2-40B4-BE49-F238E27FC236}">
                  <a16:creationId xmlns:a16="http://schemas.microsoft.com/office/drawing/2014/main" id="{FF1143DE-8E20-4F26-9C14-B1360ADD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2" name="Rectangle 56">
              <a:extLst>
                <a:ext uri="{FF2B5EF4-FFF2-40B4-BE49-F238E27FC236}">
                  <a16:creationId xmlns:a16="http://schemas.microsoft.com/office/drawing/2014/main" id="{82A2AD7A-F36F-4858-8CAE-E05647DE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3" name="Rectangle 57">
              <a:extLst>
                <a:ext uri="{FF2B5EF4-FFF2-40B4-BE49-F238E27FC236}">
                  <a16:creationId xmlns:a16="http://schemas.microsoft.com/office/drawing/2014/main" id="{EAC4586B-DEDD-4B57-964F-2C33395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Rectangle 58">
              <a:extLst>
                <a:ext uri="{FF2B5EF4-FFF2-40B4-BE49-F238E27FC236}">
                  <a16:creationId xmlns:a16="http://schemas.microsoft.com/office/drawing/2014/main" id="{21B526D1-A5FC-40B7-BB22-324106A2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Half a Mile of Hell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fort,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fort,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3A051D-AE97-4641-9C1D-AC27AAE76C6B}"/>
              </a:ext>
            </a:extLst>
          </p:cNvPr>
          <p:cNvCxnSpPr/>
          <p:nvPr/>
        </p:nvCxnSpPr>
        <p:spPr>
          <a:xfrm>
            <a:off x="838200" y="7739913"/>
            <a:ext cx="1295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9FCF57-FC37-49D7-B50B-7A52ECF01335}"/>
              </a:ext>
            </a:extLst>
          </p:cNvPr>
          <p:cNvCxnSpPr/>
          <p:nvPr/>
        </p:nvCxnSpPr>
        <p:spPr>
          <a:xfrm>
            <a:off x="2133600" y="7739913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4D9C49-8C8F-4F30-A517-60F107CC551F}"/>
              </a:ext>
            </a:extLst>
          </p:cNvPr>
          <p:cNvCxnSpPr/>
          <p:nvPr/>
        </p:nvCxnSpPr>
        <p:spPr>
          <a:xfrm>
            <a:off x="2133600" y="8501913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642804-0FDC-4BE0-BC23-3AEEF5C88F3F}"/>
              </a:ext>
            </a:extLst>
          </p:cNvPr>
          <p:cNvCxnSpPr/>
          <p:nvPr/>
        </p:nvCxnSpPr>
        <p:spPr>
          <a:xfrm flipH="1">
            <a:off x="711200" y="8959113"/>
            <a:ext cx="1422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B640F4C-F14A-4381-AF4F-CF7EA714FDF9}"/>
              </a:ext>
            </a:extLst>
          </p:cNvPr>
          <p:cNvCxnSpPr/>
          <p:nvPr/>
        </p:nvCxnSpPr>
        <p:spPr>
          <a:xfrm>
            <a:off x="3276600" y="7892313"/>
            <a:ext cx="3810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96CEDF-8BC7-4EF5-91BA-B3D3DDDAD662}"/>
              </a:ext>
            </a:extLst>
          </p:cNvPr>
          <p:cNvCxnSpPr/>
          <p:nvPr/>
        </p:nvCxnSpPr>
        <p:spPr>
          <a:xfrm flipV="1">
            <a:off x="3276600" y="6292113"/>
            <a:ext cx="2895600" cy="1600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F3499D-142F-4269-8412-04361CA9ECDF}"/>
              </a:ext>
            </a:extLst>
          </p:cNvPr>
          <p:cNvCxnSpPr/>
          <p:nvPr/>
        </p:nvCxnSpPr>
        <p:spPr>
          <a:xfrm>
            <a:off x="6172200" y="6292113"/>
            <a:ext cx="381000" cy="6096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A0E6FCE-3A64-4BB0-B15D-9B06220876D5}"/>
              </a:ext>
            </a:extLst>
          </p:cNvPr>
          <p:cNvCxnSpPr/>
          <p:nvPr/>
        </p:nvCxnSpPr>
        <p:spPr>
          <a:xfrm flipH="1">
            <a:off x="3657600" y="6901713"/>
            <a:ext cx="2895600" cy="1600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29">
            <a:extLst>
              <a:ext uri="{FF2B5EF4-FFF2-40B4-BE49-F238E27FC236}">
                <a16:creationId xmlns:a16="http://schemas.microsoft.com/office/drawing/2014/main" id="{08F0CAD6-797E-45EF-80B5-FD0DCFD86172}"/>
              </a:ext>
            </a:extLst>
          </p:cNvPr>
          <p:cNvGrpSpPr>
            <a:grpSpLocks/>
          </p:cNvGrpSpPr>
          <p:nvPr/>
        </p:nvGrpSpPr>
        <p:grpSpPr bwMode="auto">
          <a:xfrm>
            <a:off x="681673" y="5944451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15CF39AD-C7F5-49F6-AEA9-07DA5A5A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81D3DF5E-CA4B-43FE-883D-EFFE31DC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22704EC-3EB1-465A-A719-BCE5E16C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04046C11-5631-4122-B87C-9A653E295E5B}"/>
              </a:ext>
            </a:extLst>
          </p:cNvPr>
          <p:cNvGrpSpPr>
            <a:grpSpLocks/>
          </p:cNvGrpSpPr>
          <p:nvPr/>
        </p:nvGrpSpPr>
        <p:grpSpPr bwMode="auto">
          <a:xfrm>
            <a:off x="1069181" y="5919845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3B855565-5530-4A69-BE77-189C8242D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9E84FDB6-E82C-4451-A1CC-F1D894DD9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036F7FA4-48D2-4524-B3A4-8B9B295D3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03DBC648-ACE1-4BC4-8D5E-17DC85195927}"/>
              </a:ext>
            </a:extLst>
          </p:cNvPr>
          <p:cNvGrpSpPr>
            <a:grpSpLocks/>
          </p:cNvGrpSpPr>
          <p:nvPr/>
        </p:nvGrpSpPr>
        <p:grpSpPr bwMode="auto">
          <a:xfrm>
            <a:off x="1476374" y="59164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403187BD-6564-47FB-8C03-3043D8153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B57F894F-B9E9-4362-BFFC-73EEE1B92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D1F5CEB9-4944-431C-9F5C-346CEDF5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9">
            <a:extLst>
              <a:ext uri="{FF2B5EF4-FFF2-40B4-BE49-F238E27FC236}">
                <a16:creationId xmlns:a16="http://schemas.microsoft.com/office/drawing/2014/main" id="{EC4A8310-F09C-40B8-B7BF-785E209BB40C}"/>
              </a:ext>
            </a:extLst>
          </p:cNvPr>
          <p:cNvGrpSpPr>
            <a:grpSpLocks/>
          </p:cNvGrpSpPr>
          <p:nvPr/>
        </p:nvGrpSpPr>
        <p:grpSpPr bwMode="auto">
          <a:xfrm>
            <a:off x="4067965" y="3649816"/>
            <a:ext cx="287338" cy="790575"/>
            <a:chOff x="528" y="240"/>
            <a:chExt cx="181" cy="498"/>
          </a:xfrm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A86E0E15-4DDC-4058-B586-93F10049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28BA03D4-785E-49BF-AC9F-9F71F2A3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251E0A6C-4EB7-48CF-AEBC-84B256D1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92">
            <a:extLst>
              <a:ext uri="{FF2B5EF4-FFF2-40B4-BE49-F238E27FC236}">
                <a16:creationId xmlns:a16="http://schemas.microsoft.com/office/drawing/2014/main" id="{C38E50C2-E19A-4DCB-BF1F-D6FD7CD2ADB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72534" y="4538601"/>
            <a:ext cx="222250" cy="858838"/>
            <a:chOff x="384" y="816"/>
            <a:chExt cx="140" cy="541"/>
          </a:xfrm>
        </p:grpSpPr>
        <p:sp>
          <p:nvSpPr>
            <p:cNvPr id="116" name="Line 293">
              <a:extLst>
                <a:ext uri="{FF2B5EF4-FFF2-40B4-BE49-F238E27FC236}">
                  <a16:creationId xmlns:a16="http://schemas.microsoft.com/office/drawing/2014/main" id="{ABB48C0F-BB38-4BBF-84C6-B168D0607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4">
              <a:extLst>
                <a:ext uri="{FF2B5EF4-FFF2-40B4-BE49-F238E27FC236}">
                  <a16:creationId xmlns:a16="http://schemas.microsoft.com/office/drawing/2014/main" id="{A2A8EC2C-4709-4BDC-B686-D5970B3E4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9FC458D9-5C1F-45B7-8054-7EF6F9746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36820823-A631-4A36-903D-A8A6EE72E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24274" y="3649816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79E784B8-9C3A-415D-8F15-9ACEE4910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39200468-798D-4BD9-A0E8-EACE23A17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6814043C-1D72-4D7F-A189-8EAAA69DB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964B3066-D8ED-4031-BEFC-6E1E9A7200A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98044" y="3879787"/>
            <a:ext cx="222250" cy="858838"/>
            <a:chOff x="384" y="816"/>
            <a:chExt cx="140" cy="541"/>
          </a:xfrm>
        </p:grpSpPr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24F167C9-A43F-4F3E-86FA-71643A56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3B133204-99A9-4FE7-8FC9-20B0B616F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8967F4E8-92FF-4874-BD0D-4790C764F2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DD3063A1-9ED0-4641-BF5E-29B8163536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78164" y="4008734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337D2A9C-E6AD-42B2-B228-7119A3469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8D86ADD8-608E-419B-A912-D54798CF9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0E3B128E-BBAC-4828-893D-E33B9242C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2">
            <a:extLst>
              <a:ext uri="{FF2B5EF4-FFF2-40B4-BE49-F238E27FC236}">
                <a16:creationId xmlns:a16="http://schemas.microsoft.com/office/drawing/2014/main" id="{26F60863-DD0C-4F4F-A2A4-CDAA752226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63681" y="4236182"/>
            <a:ext cx="222250" cy="858838"/>
            <a:chOff x="384" y="816"/>
            <a:chExt cx="140" cy="541"/>
          </a:xfrm>
        </p:grpSpPr>
        <p:sp>
          <p:nvSpPr>
            <p:cNvPr id="132" name="Line 293">
              <a:extLst>
                <a:ext uri="{FF2B5EF4-FFF2-40B4-BE49-F238E27FC236}">
                  <a16:creationId xmlns:a16="http://schemas.microsoft.com/office/drawing/2014/main" id="{6A574421-0ABB-412F-966D-757CFFD44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4">
              <a:extLst>
                <a:ext uri="{FF2B5EF4-FFF2-40B4-BE49-F238E27FC236}">
                  <a16:creationId xmlns:a16="http://schemas.microsoft.com/office/drawing/2014/main" id="{F244EF88-EB08-4B51-9E87-157869E44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5">
              <a:extLst>
                <a:ext uri="{FF2B5EF4-FFF2-40B4-BE49-F238E27FC236}">
                  <a16:creationId xmlns:a16="http://schemas.microsoft.com/office/drawing/2014/main" id="{DA6664F3-8F2C-436F-A528-A06B5FA2D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ED81F77-1084-4A00-8EEC-631BD85CB804}"/>
              </a:ext>
            </a:extLst>
          </p:cNvPr>
          <p:cNvGrpSpPr>
            <a:grpSpLocks/>
          </p:cNvGrpSpPr>
          <p:nvPr/>
        </p:nvGrpSpPr>
        <p:grpSpPr bwMode="auto">
          <a:xfrm>
            <a:off x="5181121" y="4092771"/>
            <a:ext cx="222250" cy="858838"/>
            <a:chOff x="384" y="816"/>
            <a:chExt cx="140" cy="541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5042A373-5CD2-4238-92C3-5DAB3FD5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C65D745F-E8DA-4824-96D4-F07EFDA82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61E4870E-B46E-4E21-A039-AED53E9691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>
            <a:extLst>
              <a:ext uri="{FF2B5EF4-FFF2-40B4-BE49-F238E27FC236}">
                <a16:creationId xmlns:a16="http://schemas.microsoft.com/office/drawing/2014/main" id="{09B48CB9-6757-42BB-BE55-7F100A85352C}"/>
              </a:ext>
            </a:extLst>
          </p:cNvPr>
          <p:cNvGrpSpPr>
            <a:grpSpLocks/>
          </p:cNvGrpSpPr>
          <p:nvPr/>
        </p:nvGrpSpPr>
        <p:grpSpPr bwMode="auto">
          <a:xfrm>
            <a:off x="4871559" y="3857264"/>
            <a:ext cx="222250" cy="858838"/>
            <a:chOff x="384" y="816"/>
            <a:chExt cx="140" cy="541"/>
          </a:xfrm>
        </p:grpSpPr>
        <p:sp>
          <p:nvSpPr>
            <p:cNvPr id="141" name="Line 289">
              <a:extLst>
                <a:ext uri="{FF2B5EF4-FFF2-40B4-BE49-F238E27FC236}">
                  <a16:creationId xmlns:a16="http://schemas.microsoft.com/office/drawing/2014/main" id="{3073B0CE-466B-49A1-BE2E-221805E0D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>
              <a:extLst>
                <a:ext uri="{FF2B5EF4-FFF2-40B4-BE49-F238E27FC236}">
                  <a16:creationId xmlns:a16="http://schemas.microsoft.com/office/drawing/2014/main" id="{440FA0E2-B202-4B91-98D9-89F78F548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1">
              <a:extLst>
                <a:ext uri="{FF2B5EF4-FFF2-40B4-BE49-F238E27FC236}">
                  <a16:creationId xmlns:a16="http://schemas.microsoft.com/office/drawing/2014/main" id="{B7D54FF7-83E1-4540-807C-5FED75484E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288">
            <a:extLst>
              <a:ext uri="{FF2B5EF4-FFF2-40B4-BE49-F238E27FC236}">
                <a16:creationId xmlns:a16="http://schemas.microsoft.com/office/drawing/2014/main" id="{0EDDDF38-2044-4F7F-8308-04E84EC9758E}"/>
              </a:ext>
            </a:extLst>
          </p:cNvPr>
          <p:cNvGrpSpPr>
            <a:grpSpLocks/>
          </p:cNvGrpSpPr>
          <p:nvPr/>
        </p:nvGrpSpPr>
        <p:grpSpPr bwMode="auto">
          <a:xfrm>
            <a:off x="5851038" y="4422970"/>
            <a:ext cx="222250" cy="858838"/>
            <a:chOff x="384" y="816"/>
            <a:chExt cx="140" cy="541"/>
          </a:xfrm>
        </p:grpSpPr>
        <p:sp>
          <p:nvSpPr>
            <p:cNvPr id="145" name="Line 289">
              <a:extLst>
                <a:ext uri="{FF2B5EF4-FFF2-40B4-BE49-F238E27FC236}">
                  <a16:creationId xmlns:a16="http://schemas.microsoft.com/office/drawing/2014/main" id="{A74D5F2F-A6FC-44FB-B32F-6386CBA69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90">
              <a:extLst>
                <a:ext uri="{FF2B5EF4-FFF2-40B4-BE49-F238E27FC236}">
                  <a16:creationId xmlns:a16="http://schemas.microsoft.com/office/drawing/2014/main" id="{837431C7-501B-4C8D-89C7-9F89BDB1C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C2784EFE-FE71-4F94-AD3C-B2D0D0E28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2122AD0A-8A37-4ED9-8648-6A60F9E226A6}"/>
              </a:ext>
            </a:extLst>
          </p:cNvPr>
          <p:cNvGrpSpPr>
            <a:grpSpLocks/>
          </p:cNvGrpSpPr>
          <p:nvPr/>
        </p:nvGrpSpPr>
        <p:grpSpPr bwMode="auto">
          <a:xfrm>
            <a:off x="1861820" y="6014084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873F56FD-F2CA-4252-B7CF-FC46FBECE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DD698CCC-E03C-486E-AEDA-011AE8921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78287B0B-FE8E-4436-A576-210F409D33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88">
            <a:extLst>
              <a:ext uri="{FF2B5EF4-FFF2-40B4-BE49-F238E27FC236}">
                <a16:creationId xmlns:a16="http://schemas.microsoft.com/office/drawing/2014/main" id="{842AC825-85D9-4E9C-A0FB-AC57DF0181DA}"/>
              </a:ext>
            </a:extLst>
          </p:cNvPr>
          <p:cNvGrpSpPr>
            <a:grpSpLocks/>
          </p:cNvGrpSpPr>
          <p:nvPr/>
        </p:nvGrpSpPr>
        <p:grpSpPr bwMode="auto">
          <a:xfrm>
            <a:off x="5500365" y="4271901"/>
            <a:ext cx="222250" cy="858838"/>
            <a:chOff x="384" y="816"/>
            <a:chExt cx="140" cy="541"/>
          </a:xfrm>
        </p:grpSpPr>
        <p:sp>
          <p:nvSpPr>
            <p:cNvPr id="153" name="Line 289">
              <a:extLst>
                <a:ext uri="{FF2B5EF4-FFF2-40B4-BE49-F238E27FC236}">
                  <a16:creationId xmlns:a16="http://schemas.microsoft.com/office/drawing/2014/main" id="{09B83B68-9A74-4CE5-8265-DF6711422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290">
              <a:extLst>
                <a:ext uri="{FF2B5EF4-FFF2-40B4-BE49-F238E27FC236}">
                  <a16:creationId xmlns:a16="http://schemas.microsoft.com/office/drawing/2014/main" id="{DFDDFAEB-C7D9-4FE5-A2D4-F560620BA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91">
              <a:extLst>
                <a:ext uri="{FF2B5EF4-FFF2-40B4-BE49-F238E27FC236}">
                  <a16:creationId xmlns:a16="http://schemas.microsoft.com/office/drawing/2014/main" id="{71C3B960-CE2E-464A-8DA9-61771D6167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29">
            <a:extLst>
              <a:ext uri="{FF2B5EF4-FFF2-40B4-BE49-F238E27FC236}">
                <a16:creationId xmlns:a16="http://schemas.microsoft.com/office/drawing/2014/main" id="{BD352072-13EB-475D-9E18-1231D8865A4D}"/>
              </a:ext>
            </a:extLst>
          </p:cNvPr>
          <p:cNvGrpSpPr>
            <a:grpSpLocks/>
          </p:cNvGrpSpPr>
          <p:nvPr/>
        </p:nvGrpSpPr>
        <p:grpSpPr bwMode="auto">
          <a:xfrm>
            <a:off x="4440556" y="3703833"/>
            <a:ext cx="287338" cy="790575"/>
            <a:chOff x="528" y="240"/>
            <a:chExt cx="181" cy="498"/>
          </a:xfrm>
        </p:grpSpPr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A6C827A4-EA30-4B93-A984-360728852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1">
              <a:extLst>
                <a:ext uri="{FF2B5EF4-FFF2-40B4-BE49-F238E27FC236}">
                  <a16:creationId xmlns:a16="http://schemas.microsoft.com/office/drawing/2014/main" id="{5F50E6FB-73F4-4937-A4A5-A7CCCD27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DBEC3C83-7850-4C32-A113-112196AE1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9FDA6BA-90DE-4CBB-B3B6-FB3A7992337A}"/>
              </a:ext>
            </a:extLst>
          </p:cNvPr>
          <p:cNvCxnSpPr/>
          <p:nvPr/>
        </p:nvCxnSpPr>
        <p:spPr>
          <a:xfrm flipH="1">
            <a:off x="5027844" y="5449762"/>
            <a:ext cx="1376842" cy="7124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FA04C55-CA80-4242-B23B-E5605759D4AF}"/>
              </a:ext>
            </a:extLst>
          </p:cNvPr>
          <p:cNvCxnSpPr/>
          <p:nvPr/>
        </p:nvCxnSpPr>
        <p:spPr>
          <a:xfrm flipH="1">
            <a:off x="2543177" y="6591934"/>
            <a:ext cx="1535901" cy="8431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What’s Behind the Walls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380">
            <a:extLst>
              <a:ext uri="{FF2B5EF4-FFF2-40B4-BE49-F238E27FC236}">
                <a16:creationId xmlns:a16="http://schemas.microsoft.com/office/drawing/2014/main" id="{977DBD54-5DC5-46DB-ACC0-65334F941868}"/>
              </a:ext>
            </a:extLst>
          </p:cNvPr>
          <p:cNvGrpSpPr>
            <a:grpSpLocks/>
          </p:cNvGrpSpPr>
          <p:nvPr/>
        </p:nvGrpSpPr>
        <p:grpSpPr bwMode="auto">
          <a:xfrm>
            <a:off x="1194744" y="4696942"/>
            <a:ext cx="223838" cy="862013"/>
            <a:chOff x="1680" y="768"/>
            <a:chExt cx="141" cy="543"/>
          </a:xfrm>
        </p:grpSpPr>
        <p:sp>
          <p:nvSpPr>
            <p:cNvPr id="91" name="Line 381">
              <a:extLst>
                <a:ext uri="{FF2B5EF4-FFF2-40B4-BE49-F238E27FC236}">
                  <a16:creationId xmlns:a16="http://schemas.microsoft.com/office/drawing/2014/main" id="{315A825F-1BCB-4CF0-B146-BC0B99C9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82">
              <a:extLst>
                <a:ext uri="{FF2B5EF4-FFF2-40B4-BE49-F238E27FC236}">
                  <a16:creationId xmlns:a16="http://schemas.microsoft.com/office/drawing/2014/main" id="{A4F2225A-55EC-459C-8D6D-F873F7D8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84">
              <a:extLst>
                <a:ext uri="{FF2B5EF4-FFF2-40B4-BE49-F238E27FC236}">
                  <a16:creationId xmlns:a16="http://schemas.microsoft.com/office/drawing/2014/main" id="{8F26E80A-CDC1-4D13-BC1F-0D9C2B5E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46C1AE73-E4FD-4DC4-9B19-E8B72C3142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8818" y="5172526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C6AF3F8B-16B2-4B2C-9278-38F52BF18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525742C-7966-4B2A-9BC8-C4A9DB10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EFDBCEB4-47D4-4305-9C9B-E288BA20C3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AutoShape 713">
            <a:extLst>
              <a:ext uri="{FF2B5EF4-FFF2-40B4-BE49-F238E27FC236}">
                <a16:creationId xmlns:a16="http://schemas.microsoft.com/office/drawing/2014/main" id="{B45A2CEB-D788-4C7E-B4E7-BFB8D43B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61" y="5887857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713">
            <a:extLst>
              <a:ext uri="{FF2B5EF4-FFF2-40B4-BE49-F238E27FC236}">
                <a16:creationId xmlns:a16="http://schemas.microsoft.com/office/drawing/2014/main" id="{CD2994E1-CB79-4803-8ED4-79C744B5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010" y="5405085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6B460AC2-F062-405F-9F26-A2D8F526F884}"/>
              </a:ext>
            </a:extLst>
          </p:cNvPr>
          <p:cNvGrpSpPr>
            <a:grpSpLocks/>
          </p:cNvGrpSpPr>
          <p:nvPr/>
        </p:nvGrpSpPr>
        <p:grpSpPr bwMode="auto">
          <a:xfrm>
            <a:off x="6530578" y="3856517"/>
            <a:ext cx="222250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557E28B6-8078-4079-A60C-ACB3BA870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9EA4DADA-4A49-4C7E-BDFD-86506429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63155BD5-A8A5-4C91-A52D-9A5FDF5F4F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C558B4-7AC3-4D04-8C39-818CA2C12BDF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2039870" y="7356560"/>
            <a:ext cx="4729717" cy="29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387">
            <a:extLst>
              <a:ext uri="{FF2B5EF4-FFF2-40B4-BE49-F238E27FC236}">
                <a16:creationId xmlns:a16="http://schemas.microsoft.com/office/drawing/2014/main" id="{86511461-1B54-45AB-9362-66C28C89D7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33525" y="5228850"/>
            <a:ext cx="223838" cy="862013"/>
            <a:chOff x="1680" y="768"/>
            <a:chExt cx="141" cy="543"/>
          </a:xfrm>
        </p:grpSpPr>
        <p:sp>
          <p:nvSpPr>
            <p:cNvPr id="106" name="Line 388">
              <a:extLst>
                <a:ext uri="{FF2B5EF4-FFF2-40B4-BE49-F238E27FC236}">
                  <a16:creationId xmlns:a16="http://schemas.microsoft.com/office/drawing/2014/main" id="{18C1A84E-9C2A-4227-B8F2-FCCB3074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89">
              <a:extLst>
                <a:ext uri="{FF2B5EF4-FFF2-40B4-BE49-F238E27FC236}">
                  <a16:creationId xmlns:a16="http://schemas.microsoft.com/office/drawing/2014/main" id="{BA1411E2-FA08-4084-BCFE-284ED0704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91">
              <a:extLst>
                <a:ext uri="{FF2B5EF4-FFF2-40B4-BE49-F238E27FC236}">
                  <a16:creationId xmlns:a16="http://schemas.microsoft.com/office/drawing/2014/main" id="{AB0F4B0F-94D2-407F-99BA-0F225869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475DC8B2-5E18-4023-BF3E-B3A9A433DE17}"/>
              </a:ext>
            </a:extLst>
          </p:cNvPr>
          <p:cNvGrpSpPr>
            <a:grpSpLocks/>
          </p:cNvGrpSpPr>
          <p:nvPr/>
        </p:nvGrpSpPr>
        <p:grpSpPr bwMode="auto">
          <a:xfrm>
            <a:off x="2540037" y="372956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665923AD-0ABF-496C-A2A3-C190354CC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E844F041-8510-4108-8368-4ECAB0E48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31FED15-93B8-4EC7-865E-C348B11FB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AE7B75-8D2A-42A5-9ABE-6325ACF6FD9D}"/>
              </a:ext>
            </a:extLst>
          </p:cNvPr>
          <p:cNvSpPr/>
          <p:nvPr/>
        </p:nvSpPr>
        <p:spPr>
          <a:xfrm>
            <a:off x="1314594" y="4170337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A4507C-2C92-4F93-8E36-2593392B145B}"/>
              </a:ext>
            </a:extLst>
          </p:cNvPr>
          <p:cNvSpPr/>
          <p:nvPr/>
        </p:nvSpPr>
        <p:spPr>
          <a:xfrm>
            <a:off x="1201670" y="6626804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16" name="Group 44">
            <a:extLst>
              <a:ext uri="{FF2B5EF4-FFF2-40B4-BE49-F238E27FC236}">
                <a16:creationId xmlns:a16="http://schemas.microsoft.com/office/drawing/2014/main" id="{A0C42C56-F40E-461D-9CA6-35E43256C630}"/>
              </a:ext>
            </a:extLst>
          </p:cNvPr>
          <p:cNvGrpSpPr>
            <a:grpSpLocks/>
          </p:cNvGrpSpPr>
          <p:nvPr/>
        </p:nvGrpSpPr>
        <p:grpSpPr bwMode="auto">
          <a:xfrm>
            <a:off x="37381" y="6120896"/>
            <a:ext cx="287338" cy="787400"/>
            <a:chOff x="1756" y="2113"/>
            <a:chExt cx="181" cy="499"/>
          </a:xfrm>
        </p:grpSpPr>
        <p:sp>
          <p:nvSpPr>
            <p:cNvPr id="117" name="Line 45">
              <a:extLst>
                <a:ext uri="{FF2B5EF4-FFF2-40B4-BE49-F238E27FC236}">
                  <a16:creationId xmlns:a16="http://schemas.microsoft.com/office/drawing/2014/main" id="{88723E91-A360-4F98-BBF6-7734191F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46">
              <a:extLst>
                <a:ext uri="{FF2B5EF4-FFF2-40B4-BE49-F238E27FC236}">
                  <a16:creationId xmlns:a16="http://schemas.microsoft.com/office/drawing/2014/main" id="{DA1DBA13-EE64-4F91-A458-2A46D65C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77758DF9-BF4F-485E-97DB-6250EB4D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7BCC484F-1838-4AD8-A6C1-7ACC366277E4}"/>
              </a:ext>
            </a:extLst>
          </p:cNvPr>
          <p:cNvGrpSpPr>
            <a:grpSpLocks/>
          </p:cNvGrpSpPr>
          <p:nvPr/>
        </p:nvGrpSpPr>
        <p:grpSpPr bwMode="auto">
          <a:xfrm>
            <a:off x="880567" y="6074073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83852274-BDBE-4EF4-8868-A824586D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8CE97C2B-395C-40C1-BC84-7A511C966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FF744751-41F3-4DBA-84F5-1CC0B584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380">
            <a:extLst>
              <a:ext uri="{FF2B5EF4-FFF2-40B4-BE49-F238E27FC236}">
                <a16:creationId xmlns:a16="http://schemas.microsoft.com/office/drawing/2014/main" id="{A350429C-3DD3-4089-B5ED-A0752555E011}"/>
              </a:ext>
            </a:extLst>
          </p:cNvPr>
          <p:cNvGrpSpPr>
            <a:grpSpLocks/>
          </p:cNvGrpSpPr>
          <p:nvPr/>
        </p:nvGrpSpPr>
        <p:grpSpPr bwMode="auto">
          <a:xfrm>
            <a:off x="1384940" y="5705260"/>
            <a:ext cx="223838" cy="862013"/>
            <a:chOff x="1680" y="768"/>
            <a:chExt cx="141" cy="543"/>
          </a:xfrm>
        </p:grpSpPr>
        <p:sp>
          <p:nvSpPr>
            <p:cNvPr id="125" name="Line 381">
              <a:extLst>
                <a:ext uri="{FF2B5EF4-FFF2-40B4-BE49-F238E27FC236}">
                  <a16:creationId xmlns:a16="http://schemas.microsoft.com/office/drawing/2014/main" id="{A44A685D-523E-4A14-8540-361BC4774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82">
              <a:extLst>
                <a:ext uri="{FF2B5EF4-FFF2-40B4-BE49-F238E27FC236}">
                  <a16:creationId xmlns:a16="http://schemas.microsoft.com/office/drawing/2014/main" id="{2B9B8E61-87C0-40A5-AE41-DB114078D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84">
              <a:extLst>
                <a:ext uri="{FF2B5EF4-FFF2-40B4-BE49-F238E27FC236}">
                  <a16:creationId xmlns:a16="http://schemas.microsoft.com/office/drawing/2014/main" id="{AFAC6BCC-4184-40A0-A264-B456C7FD4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29">
            <a:extLst>
              <a:ext uri="{FF2B5EF4-FFF2-40B4-BE49-F238E27FC236}">
                <a16:creationId xmlns:a16="http://schemas.microsoft.com/office/drawing/2014/main" id="{2FA5F979-5EAC-4332-97E0-C546F14A4C4F}"/>
              </a:ext>
            </a:extLst>
          </p:cNvPr>
          <p:cNvGrpSpPr>
            <a:grpSpLocks/>
          </p:cNvGrpSpPr>
          <p:nvPr/>
        </p:nvGrpSpPr>
        <p:grpSpPr bwMode="auto">
          <a:xfrm>
            <a:off x="3788181" y="3723212"/>
            <a:ext cx="287338" cy="790575"/>
            <a:chOff x="528" y="240"/>
            <a:chExt cx="181" cy="498"/>
          </a:xfrm>
        </p:grpSpPr>
        <p:sp>
          <p:nvSpPr>
            <p:cNvPr id="129" name="Line 30">
              <a:extLst>
                <a:ext uri="{FF2B5EF4-FFF2-40B4-BE49-F238E27FC236}">
                  <a16:creationId xmlns:a16="http://schemas.microsoft.com/office/drawing/2014/main" id="{5175F530-142F-494B-9577-F3E3F365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1">
              <a:extLst>
                <a:ext uri="{FF2B5EF4-FFF2-40B4-BE49-F238E27FC236}">
                  <a16:creationId xmlns:a16="http://schemas.microsoft.com/office/drawing/2014/main" id="{956F2EFD-1552-4CFE-93D3-8E69246D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F9B95806-C997-49C9-831B-8428A50B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83EBEF3A-E392-43A5-8F76-DA8AFA39AE51}"/>
              </a:ext>
            </a:extLst>
          </p:cNvPr>
          <p:cNvGrpSpPr>
            <a:grpSpLocks/>
          </p:cNvGrpSpPr>
          <p:nvPr/>
        </p:nvGrpSpPr>
        <p:grpSpPr bwMode="auto">
          <a:xfrm>
            <a:off x="3121931" y="3747113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351F1F55-064A-4B44-8164-175040F5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E11D98E5-5ACF-44C3-8957-4822B367C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83564282-2552-4465-8ECE-9EED1EB60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7" name="Group 164">
            <a:extLst>
              <a:ext uri="{FF2B5EF4-FFF2-40B4-BE49-F238E27FC236}">
                <a16:creationId xmlns:a16="http://schemas.microsoft.com/office/drawing/2014/main" id="{FE2CB7AB-CF6C-4096-AB07-712CAFB859A6}"/>
              </a:ext>
            </a:extLst>
          </p:cNvPr>
          <p:cNvGrpSpPr>
            <a:grpSpLocks/>
          </p:cNvGrpSpPr>
          <p:nvPr/>
        </p:nvGrpSpPr>
        <p:grpSpPr bwMode="auto">
          <a:xfrm>
            <a:off x="5500894" y="5460591"/>
            <a:ext cx="287338" cy="787400"/>
            <a:chOff x="1248" y="2496"/>
            <a:chExt cx="181" cy="496"/>
          </a:xfrm>
        </p:grpSpPr>
        <p:sp>
          <p:nvSpPr>
            <p:cNvPr id="138" name="Line 165">
              <a:extLst>
                <a:ext uri="{FF2B5EF4-FFF2-40B4-BE49-F238E27FC236}">
                  <a16:creationId xmlns:a16="http://schemas.microsoft.com/office/drawing/2014/main" id="{EB890ADF-DBFA-42E9-9EAD-D17E2AEA6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66">
              <a:extLst>
                <a:ext uri="{FF2B5EF4-FFF2-40B4-BE49-F238E27FC236}">
                  <a16:creationId xmlns:a16="http://schemas.microsoft.com/office/drawing/2014/main" id="{738EB33D-1C34-4E35-8E9E-4065E3399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68">
              <a:extLst>
                <a:ext uri="{FF2B5EF4-FFF2-40B4-BE49-F238E27FC236}">
                  <a16:creationId xmlns:a16="http://schemas.microsoft.com/office/drawing/2014/main" id="{3D42D63C-E66D-47EF-B253-AADFEF68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0F7473C-8BC9-49E3-81C9-5E009EEDCAFB}"/>
              </a:ext>
            </a:extLst>
          </p:cNvPr>
          <p:cNvCxnSpPr>
            <a:cxnSpLocks/>
          </p:cNvCxnSpPr>
          <p:nvPr/>
        </p:nvCxnSpPr>
        <p:spPr>
          <a:xfrm flipH="1" flipV="1">
            <a:off x="2045064" y="7355788"/>
            <a:ext cx="1678947" cy="1282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BD5DB6B-78E7-4250-8017-F86ABEE8DD4D}"/>
              </a:ext>
            </a:extLst>
          </p:cNvPr>
          <p:cNvGrpSpPr>
            <a:grpSpLocks/>
          </p:cNvGrpSpPr>
          <p:nvPr/>
        </p:nvGrpSpPr>
        <p:grpSpPr bwMode="auto">
          <a:xfrm>
            <a:off x="3263074" y="6060605"/>
            <a:ext cx="1525238" cy="1172697"/>
            <a:chOff x="0" y="-106"/>
            <a:chExt cx="2084" cy="3086"/>
          </a:xfrm>
        </p:grpSpPr>
        <p:sp>
          <p:nvSpPr>
            <p:cNvPr id="143" name="Freeform 3092" descr="30%">
              <a:extLst>
                <a:ext uri="{FF2B5EF4-FFF2-40B4-BE49-F238E27FC236}">
                  <a16:creationId xmlns:a16="http://schemas.microsoft.com/office/drawing/2014/main" id="{61374DC6-DD1F-429D-80A1-A4FC562C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-106"/>
              <a:ext cx="1513" cy="2326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6B6B5CF-1B3E-4E2E-962C-844AE6F13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48" name="Line 749">
                <a:extLst>
                  <a:ext uri="{FF2B5EF4-FFF2-40B4-BE49-F238E27FC236}">
                    <a16:creationId xmlns:a16="http://schemas.microsoft.com/office/drawing/2014/main" id="{B8B7950D-176F-4EA7-84B0-52ED1ECA1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Line 750">
                <a:extLst>
                  <a:ext uri="{FF2B5EF4-FFF2-40B4-BE49-F238E27FC236}">
                    <a16:creationId xmlns:a16="http://schemas.microsoft.com/office/drawing/2014/main" id="{D84F6B57-6F75-4985-A603-01A21014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C51A6B-5500-4EA5-A1F2-7627D7A9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46" name="Line 752">
                <a:extLst>
                  <a:ext uri="{FF2B5EF4-FFF2-40B4-BE49-F238E27FC236}">
                    <a16:creationId xmlns:a16="http://schemas.microsoft.com/office/drawing/2014/main" id="{7740B770-9711-4DA0-8468-2EB84EE1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Line 753">
                <a:extLst>
                  <a:ext uri="{FF2B5EF4-FFF2-40B4-BE49-F238E27FC236}">
                    <a16:creationId xmlns:a16="http://schemas.microsoft.com/office/drawing/2014/main" id="{F55FA4E0-1CAE-48CF-A1CE-93AD5BF9D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80A47C7-A079-4C0A-9F52-876FDAF41B18}"/>
              </a:ext>
            </a:extLst>
          </p:cNvPr>
          <p:cNvGrpSpPr>
            <a:grpSpLocks/>
          </p:cNvGrpSpPr>
          <p:nvPr/>
        </p:nvGrpSpPr>
        <p:grpSpPr bwMode="auto">
          <a:xfrm>
            <a:off x="4422518" y="5581582"/>
            <a:ext cx="987009" cy="1268034"/>
            <a:chOff x="0" y="0"/>
            <a:chExt cx="2084" cy="2980"/>
          </a:xfrm>
        </p:grpSpPr>
        <p:sp>
          <p:nvSpPr>
            <p:cNvPr id="151" name="Freeform 3092" descr="30%">
              <a:extLst>
                <a:ext uri="{FF2B5EF4-FFF2-40B4-BE49-F238E27FC236}">
                  <a16:creationId xmlns:a16="http://schemas.microsoft.com/office/drawing/2014/main" id="{B69F3FB1-AC32-49DF-876E-3843E2136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FA194D9-03CB-4778-9D81-B2F3985F5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56" name="Line 749">
                <a:extLst>
                  <a:ext uri="{FF2B5EF4-FFF2-40B4-BE49-F238E27FC236}">
                    <a16:creationId xmlns:a16="http://schemas.microsoft.com/office/drawing/2014/main" id="{5E072551-489E-434B-AABC-245B4DA33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Line 750">
                <a:extLst>
                  <a:ext uri="{FF2B5EF4-FFF2-40B4-BE49-F238E27FC236}">
                    <a16:creationId xmlns:a16="http://schemas.microsoft.com/office/drawing/2014/main" id="{30585A14-AF72-4FA7-A468-481581FA7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077F99C-5CD0-46CC-940B-9C8DE6548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54" name="Line 752">
                <a:extLst>
                  <a:ext uri="{FF2B5EF4-FFF2-40B4-BE49-F238E27FC236}">
                    <a16:creationId xmlns:a16="http://schemas.microsoft.com/office/drawing/2014/main" id="{4EB91B19-A0CB-4725-A65F-B8DA8D84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Line 753">
                <a:extLst>
                  <a:ext uri="{FF2B5EF4-FFF2-40B4-BE49-F238E27FC236}">
                    <a16:creationId xmlns:a16="http://schemas.microsoft.com/office/drawing/2014/main" id="{1ADD735F-43F2-43BB-9D94-9C803FD5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1626C94-88B0-4CE0-B654-925299974A6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61855" y="4699947"/>
            <a:ext cx="974929" cy="1458881"/>
            <a:chOff x="0" y="0"/>
            <a:chExt cx="2084" cy="2980"/>
          </a:xfrm>
        </p:grpSpPr>
        <p:sp>
          <p:nvSpPr>
            <p:cNvPr id="159" name="Freeform 3108" descr="30%">
              <a:extLst>
                <a:ext uri="{FF2B5EF4-FFF2-40B4-BE49-F238E27FC236}">
                  <a16:creationId xmlns:a16="http://schemas.microsoft.com/office/drawing/2014/main" id="{1D5855CB-5743-4F0F-96A8-7C29A6B7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8D0505E-B004-45A0-8623-B851D448F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64" name="Line 733">
                <a:extLst>
                  <a:ext uri="{FF2B5EF4-FFF2-40B4-BE49-F238E27FC236}">
                    <a16:creationId xmlns:a16="http://schemas.microsoft.com/office/drawing/2014/main" id="{3ADF4D2A-C1EB-484A-B435-9D430619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Line 734">
                <a:extLst>
                  <a:ext uri="{FF2B5EF4-FFF2-40B4-BE49-F238E27FC236}">
                    <a16:creationId xmlns:a16="http://schemas.microsoft.com/office/drawing/2014/main" id="{5ADD1ED2-EEFE-4E61-BDF6-9CA20A026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34605DA-C6D8-496C-A5B2-8E962CB74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62" name="Line 736">
                <a:extLst>
                  <a:ext uri="{FF2B5EF4-FFF2-40B4-BE49-F238E27FC236}">
                    <a16:creationId xmlns:a16="http://schemas.microsoft.com/office/drawing/2014/main" id="{6B2A5687-D466-4985-A06A-80E90C739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Line 737">
                <a:extLst>
                  <a:ext uri="{FF2B5EF4-FFF2-40B4-BE49-F238E27FC236}">
                    <a16:creationId xmlns:a16="http://schemas.microsoft.com/office/drawing/2014/main" id="{64A46048-3B44-48CC-9880-1ED7BFD16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66" name="Group 44">
            <a:extLst>
              <a:ext uri="{FF2B5EF4-FFF2-40B4-BE49-F238E27FC236}">
                <a16:creationId xmlns:a16="http://schemas.microsoft.com/office/drawing/2014/main" id="{E4389539-1A97-44E5-BEAA-77E28F033D4A}"/>
              </a:ext>
            </a:extLst>
          </p:cNvPr>
          <p:cNvGrpSpPr>
            <a:grpSpLocks/>
          </p:cNvGrpSpPr>
          <p:nvPr/>
        </p:nvGrpSpPr>
        <p:grpSpPr bwMode="auto">
          <a:xfrm>
            <a:off x="430489" y="6085149"/>
            <a:ext cx="287338" cy="787400"/>
            <a:chOff x="1756" y="2113"/>
            <a:chExt cx="181" cy="499"/>
          </a:xfrm>
        </p:grpSpPr>
        <p:sp>
          <p:nvSpPr>
            <p:cNvPr id="167" name="Line 45">
              <a:extLst>
                <a:ext uri="{FF2B5EF4-FFF2-40B4-BE49-F238E27FC236}">
                  <a16:creationId xmlns:a16="http://schemas.microsoft.com/office/drawing/2014/main" id="{B1785635-B5CA-4A50-B18F-9F315ED8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46">
              <a:extLst>
                <a:ext uri="{FF2B5EF4-FFF2-40B4-BE49-F238E27FC236}">
                  <a16:creationId xmlns:a16="http://schemas.microsoft.com/office/drawing/2014/main" id="{C84095D9-B895-413E-8143-73440C654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86254D63-EC39-43B4-AEC0-E212FE44D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7B1D68DE-C4C6-4ED4-8BC4-D9A5272B7165}"/>
              </a:ext>
            </a:extLst>
          </p:cNvPr>
          <p:cNvGrpSpPr>
            <a:grpSpLocks/>
          </p:cNvGrpSpPr>
          <p:nvPr/>
        </p:nvGrpSpPr>
        <p:grpSpPr bwMode="auto">
          <a:xfrm>
            <a:off x="7040316" y="5807933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35DE2BDB-98D4-45D0-B626-663A8FA27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A93E4EBA-64C3-4DE8-B340-D398465D3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54A1D9FF-2FEE-435A-846B-C26D523E2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88">
            <a:extLst>
              <a:ext uri="{FF2B5EF4-FFF2-40B4-BE49-F238E27FC236}">
                <a16:creationId xmlns:a16="http://schemas.microsoft.com/office/drawing/2014/main" id="{08585497-4E2E-4AB6-8A40-38FBFAE41397}"/>
              </a:ext>
            </a:extLst>
          </p:cNvPr>
          <p:cNvGrpSpPr>
            <a:grpSpLocks/>
          </p:cNvGrpSpPr>
          <p:nvPr/>
        </p:nvGrpSpPr>
        <p:grpSpPr bwMode="auto">
          <a:xfrm>
            <a:off x="7039165" y="6086432"/>
            <a:ext cx="222250" cy="858838"/>
            <a:chOff x="384" y="816"/>
            <a:chExt cx="140" cy="541"/>
          </a:xfrm>
        </p:grpSpPr>
        <p:sp>
          <p:nvSpPr>
            <p:cNvPr id="175" name="Line 289">
              <a:extLst>
                <a:ext uri="{FF2B5EF4-FFF2-40B4-BE49-F238E27FC236}">
                  <a16:creationId xmlns:a16="http://schemas.microsoft.com/office/drawing/2014/main" id="{87A8E58F-E0CA-4B22-8332-6F0821B6B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290">
              <a:extLst>
                <a:ext uri="{FF2B5EF4-FFF2-40B4-BE49-F238E27FC236}">
                  <a16:creationId xmlns:a16="http://schemas.microsoft.com/office/drawing/2014/main" id="{3E300AF9-BC2C-495D-9E62-AA2BA559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91">
              <a:extLst>
                <a:ext uri="{FF2B5EF4-FFF2-40B4-BE49-F238E27FC236}">
                  <a16:creationId xmlns:a16="http://schemas.microsoft.com/office/drawing/2014/main" id="{CDA34019-4C6C-4800-B165-098D44E0FA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33">
            <a:extLst>
              <a:ext uri="{FF2B5EF4-FFF2-40B4-BE49-F238E27FC236}">
                <a16:creationId xmlns:a16="http://schemas.microsoft.com/office/drawing/2014/main" id="{A94F6680-0337-44AB-ABF9-E507346C2577}"/>
              </a:ext>
            </a:extLst>
          </p:cNvPr>
          <p:cNvGrpSpPr>
            <a:grpSpLocks/>
          </p:cNvGrpSpPr>
          <p:nvPr/>
        </p:nvGrpSpPr>
        <p:grpSpPr bwMode="auto">
          <a:xfrm>
            <a:off x="5677844" y="5471170"/>
            <a:ext cx="290513" cy="787400"/>
            <a:chOff x="2244" y="2118"/>
            <a:chExt cx="181" cy="499"/>
          </a:xfrm>
        </p:grpSpPr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B51B320F-F200-4E8F-8104-5143C2044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CEDFCC8F-874B-47C5-B820-9383DD107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E25F76E0-E41F-4A6F-AE8D-EBF93FA1E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A9F6EE-4148-4E04-8CB0-440349A2B1FB}"/>
              </a:ext>
            </a:extLst>
          </p:cNvPr>
          <p:cNvCxnSpPr>
            <a:cxnSpLocks/>
          </p:cNvCxnSpPr>
          <p:nvPr/>
        </p:nvCxnSpPr>
        <p:spPr>
          <a:xfrm>
            <a:off x="3724011" y="8638569"/>
            <a:ext cx="3534183" cy="1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Freeform 36">
            <a:extLst>
              <a:ext uri="{FF2B5EF4-FFF2-40B4-BE49-F238E27FC236}">
                <a16:creationId xmlns:a16="http://schemas.microsoft.com/office/drawing/2014/main" id="{AF02F3A0-2246-4DAE-A3F2-21DD068B9E38}"/>
              </a:ext>
            </a:extLst>
          </p:cNvPr>
          <p:cNvSpPr>
            <a:spLocks/>
          </p:cNvSpPr>
          <p:nvPr/>
        </p:nvSpPr>
        <p:spPr bwMode="auto">
          <a:xfrm>
            <a:off x="429863" y="628010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7CF16187-8BC1-4600-A77F-93C1A4A4B993}"/>
              </a:ext>
            </a:extLst>
          </p:cNvPr>
          <p:cNvSpPr>
            <a:spLocks/>
          </p:cNvSpPr>
          <p:nvPr/>
        </p:nvSpPr>
        <p:spPr bwMode="auto">
          <a:xfrm rot="1429191">
            <a:off x="3271070" y="380606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36">
            <a:extLst>
              <a:ext uri="{FF2B5EF4-FFF2-40B4-BE49-F238E27FC236}">
                <a16:creationId xmlns:a16="http://schemas.microsoft.com/office/drawing/2014/main" id="{88D47661-C830-441E-B58D-1B4A0E466D33}"/>
              </a:ext>
            </a:extLst>
          </p:cNvPr>
          <p:cNvSpPr>
            <a:spLocks/>
          </p:cNvSpPr>
          <p:nvPr/>
        </p:nvSpPr>
        <p:spPr bwMode="auto">
          <a:xfrm rot="19905168">
            <a:off x="2966716" y="381253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317">
            <a:extLst>
              <a:ext uri="{FF2B5EF4-FFF2-40B4-BE49-F238E27FC236}">
                <a16:creationId xmlns:a16="http://schemas.microsoft.com/office/drawing/2014/main" id="{7EE1D2E0-7BC0-4F19-B523-F4B53ECA7A44}"/>
              </a:ext>
            </a:extLst>
          </p:cNvPr>
          <p:cNvSpPr>
            <a:spLocks/>
          </p:cNvSpPr>
          <p:nvPr/>
        </p:nvSpPr>
        <p:spPr bwMode="auto">
          <a:xfrm>
            <a:off x="1370344" y="5138792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7784B81E-78DC-411B-9232-C4C6784DF09B}"/>
              </a:ext>
            </a:extLst>
          </p:cNvPr>
          <p:cNvGrpSpPr>
            <a:grpSpLocks/>
          </p:cNvGrpSpPr>
          <p:nvPr/>
        </p:nvGrpSpPr>
        <p:grpSpPr bwMode="auto">
          <a:xfrm>
            <a:off x="5771992" y="3713630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75E7C60B-C787-4826-86AF-6037ADF5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490B5FDD-75C8-4EB2-A801-B5F5842CB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051B943D-CDCE-4F2F-A445-F4126689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92" name="Freeform 299">
            <a:extLst>
              <a:ext uri="{FF2B5EF4-FFF2-40B4-BE49-F238E27FC236}">
                <a16:creationId xmlns:a16="http://schemas.microsoft.com/office/drawing/2014/main" id="{7113F708-20CA-479C-A495-D2E1E1FA9A60}"/>
              </a:ext>
            </a:extLst>
          </p:cNvPr>
          <p:cNvSpPr>
            <a:spLocks/>
          </p:cNvSpPr>
          <p:nvPr/>
        </p:nvSpPr>
        <p:spPr bwMode="auto">
          <a:xfrm flipH="1">
            <a:off x="7046601" y="6320048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317">
            <a:extLst>
              <a:ext uri="{FF2B5EF4-FFF2-40B4-BE49-F238E27FC236}">
                <a16:creationId xmlns:a16="http://schemas.microsoft.com/office/drawing/2014/main" id="{6D5F4962-0018-487C-BFB3-EEB8A5F0D96E}"/>
              </a:ext>
            </a:extLst>
          </p:cNvPr>
          <p:cNvSpPr>
            <a:spLocks/>
          </p:cNvSpPr>
          <p:nvPr/>
        </p:nvSpPr>
        <p:spPr bwMode="auto">
          <a:xfrm>
            <a:off x="1948392" y="6428366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90075DC-6AFD-4B11-BFD0-C2C5DB0B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65" y="6606446"/>
            <a:ext cx="1430198" cy="854129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3825B46-0A72-4269-8A64-69620048E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5200" y="6599533"/>
            <a:ext cx="610637" cy="1287786"/>
            <a:chOff x="0" y="0"/>
            <a:chExt cx="2084" cy="2980"/>
          </a:xfrm>
        </p:grpSpPr>
        <p:sp>
          <p:nvSpPr>
            <p:cNvPr id="196" name="Freeform 3108" descr="30%">
              <a:extLst>
                <a:ext uri="{FF2B5EF4-FFF2-40B4-BE49-F238E27FC236}">
                  <a16:creationId xmlns:a16="http://schemas.microsoft.com/office/drawing/2014/main" id="{FB57820E-2558-4AF2-97E2-435093476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1C6775A-FD4F-42E1-ACD8-F48853EC5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28" name="Line 733">
                <a:extLst>
                  <a:ext uri="{FF2B5EF4-FFF2-40B4-BE49-F238E27FC236}">
                    <a16:creationId xmlns:a16="http://schemas.microsoft.com/office/drawing/2014/main" id="{92793167-35D7-4ADE-AF9C-7472A8BA3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Line 734">
                <a:extLst>
                  <a:ext uri="{FF2B5EF4-FFF2-40B4-BE49-F238E27FC236}">
                    <a16:creationId xmlns:a16="http://schemas.microsoft.com/office/drawing/2014/main" id="{4AC0564E-ACE2-465E-8E48-9C02B7CD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02D5D53-2279-441F-87B7-F575422EF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06" name="Line 736">
                <a:extLst>
                  <a:ext uri="{FF2B5EF4-FFF2-40B4-BE49-F238E27FC236}">
                    <a16:creationId xmlns:a16="http://schemas.microsoft.com/office/drawing/2014/main" id="{A63BDFF6-D70C-4564-8A8C-A91AF06EA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Line 737">
                <a:extLst>
                  <a:ext uri="{FF2B5EF4-FFF2-40B4-BE49-F238E27FC236}">
                    <a16:creationId xmlns:a16="http://schemas.microsoft.com/office/drawing/2014/main" id="{1EAEF22C-29D0-495C-9678-F281890C3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4A80CB-7231-4C18-B64E-33B3837C29B6}"/>
              </a:ext>
            </a:extLst>
          </p:cNvPr>
          <p:cNvSpPr/>
          <p:nvPr/>
        </p:nvSpPr>
        <p:spPr>
          <a:xfrm>
            <a:off x="5920978" y="6612425"/>
            <a:ext cx="404060" cy="295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port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FE516F-252D-4B83-A96F-E71DF7BA02BE}"/>
              </a:ext>
            </a:extLst>
          </p:cNvPr>
          <p:cNvGrpSpPr>
            <a:grpSpLocks/>
          </p:cNvGrpSpPr>
          <p:nvPr/>
        </p:nvGrpSpPr>
        <p:grpSpPr bwMode="auto">
          <a:xfrm>
            <a:off x="2425885" y="6510935"/>
            <a:ext cx="1180090" cy="956050"/>
            <a:chOff x="0" y="0"/>
            <a:chExt cx="2084" cy="2980"/>
          </a:xfrm>
        </p:grpSpPr>
        <p:sp>
          <p:nvSpPr>
            <p:cNvPr id="248" name="Freeform 3092" descr="30%">
              <a:extLst>
                <a:ext uri="{FF2B5EF4-FFF2-40B4-BE49-F238E27FC236}">
                  <a16:creationId xmlns:a16="http://schemas.microsoft.com/office/drawing/2014/main" id="{6EFD67C9-DA27-4F03-8EBC-B87546C9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40CABDE-E102-4394-AD0B-E28DE495B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73" name="Line 749">
                <a:extLst>
                  <a:ext uri="{FF2B5EF4-FFF2-40B4-BE49-F238E27FC236}">
                    <a16:creationId xmlns:a16="http://schemas.microsoft.com/office/drawing/2014/main" id="{E6EF150A-4DE1-475A-A1E3-92FCF163F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4" name="Line 750">
                <a:extLst>
                  <a:ext uri="{FF2B5EF4-FFF2-40B4-BE49-F238E27FC236}">
                    <a16:creationId xmlns:a16="http://schemas.microsoft.com/office/drawing/2014/main" id="{28E8015B-C4E0-4F55-B2DB-543417588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3E75B70-40A3-4AAF-A734-A494E3254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51" name="Line 752">
                <a:extLst>
                  <a:ext uri="{FF2B5EF4-FFF2-40B4-BE49-F238E27FC236}">
                    <a16:creationId xmlns:a16="http://schemas.microsoft.com/office/drawing/2014/main" id="{2E8640CB-A21C-46FA-8BBD-FC3258962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Line 753">
                <a:extLst>
                  <a:ext uri="{FF2B5EF4-FFF2-40B4-BE49-F238E27FC236}">
                    <a16:creationId xmlns:a16="http://schemas.microsoft.com/office/drawing/2014/main" id="{E06BBBC9-29EB-4C6F-8FB4-E6A28827E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66C4BBC5-4457-46FF-9062-8D567EDB52FD}"/>
              </a:ext>
            </a:extLst>
          </p:cNvPr>
          <p:cNvSpPr txBox="1"/>
          <p:nvPr/>
        </p:nvSpPr>
        <p:spPr>
          <a:xfrm>
            <a:off x="6015986" y="8393668"/>
            <a:ext cx="66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287" name="Group 296">
            <a:extLst>
              <a:ext uri="{FF2B5EF4-FFF2-40B4-BE49-F238E27FC236}">
                <a16:creationId xmlns:a16="http://schemas.microsoft.com/office/drawing/2014/main" id="{346B1434-0015-458D-B101-B5D5F0F5BAE4}"/>
              </a:ext>
            </a:extLst>
          </p:cNvPr>
          <p:cNvGrpSpPr>
            <a:grpSpLocks/>
          </p:cNvGrpSpPr>
          <p:nvPr/>
        </p:nvGrpSpPr>
        <p:grpSpPr bwMode="auto">
          <a:xfrm>
            <a:off x="3591005" y="5258507"/>
            <a:ext cx="222250" cy="858838"/>
            <a:chOff x="366" y="1371"/>
            <a:chExt cx="140" cy="541"/>
          </a:xfrm>
        </p:grpSpPr>
        <p:sp>
          <p:nvSpPr>
            <p:cNvPr id="288" name="Line 297">
              <a:extLst>
                <a:ext uri="{FF2B5EF4-FFF2-40B4-BE49-F238E27FC236}">
                  <a16:creationId xmlns:a16="http://schemas.microsoft.com/office/drawing/2014/main" id="{D154350E-3BC6-490D-9729-52BE874E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98">
              <a:extLst>
                <a:ext uri="{FF2B5EF4-FFF2-40B4-BE49-F238E27FC236}">
                  <a16:creationId xmlns:a16="http://schemas.microsoft.com/office/drawing/2014/main" id="{589B2B88-F4C7-4204-AFEF-2F1D10AC6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99">
              <a:extLst>
                <a:ext uri="{FF2B5EF4-FFF2-40B4-BE49-F238E27FC236}">
                  <a16:creationId xmlns:a16="http://schemas.microsoft.com/office/drawing/2014/main" id="{3D1638FB-07C1-4540-9CA2-7C00B7EB27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CC3FEED-C911-4C4C-A9EB-9356F5ED07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88405" y="6195930"/>
            <a:ext cx="1433506" cy="1185149"/>
            <a:chOff x="0" y="0"/>
            <a:chExt cx="2084" cy="2980"/>
          </a:xfrm>
        </p:grpSpPr>
        <p:sp>
          <p:nvSpPr>
            <p:cNvPr id="292" name="Freeform 3108" descr="30%">
              <a:extLst>
                <a:ext uri="{FF2B5EF4-FFF2-40B4-BE49-F238E27FC236}">
                  <a16:creationId xmlns:a16="http://schemas.microsoft.com/office/drawing/2014/main" id="{157B6BD2-142A-4F6C-B101-2ECE1A25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6C2C140-8EE5-4D1C-87FB-5B2A74442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97" name="Line 733">
                <a:extLst>
                  <a:ext uri="{FF2B5EF4-FFF2-40B4-BE49-F238E27FC236}">
                    <a16:creationId xmlns:a16="http://schemas.microsoft.com/office/drawing/2014/main" id="{C5E252EE-2E2D-47DF-8C01-279A8A74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8" name="Line 734">
                <a:extLst>
                  <a:ext uri="{FF2B5EF4-FFF2-40B4-BE49-F238E27FC236}">
                    <a16:creationId xmlns:a16="http://schemas.microsoft.com/office/drawing/2014/main" id="{7D3F4EB3-74AC-4377-81D5-A43F6A7EA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0A3AA7F1-7FA5-4B7E-A78A-9274C55B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95" name="Line 736">
                <a:extLst>
                  <a:ext uri="{FF2B5EF4-FFF2-40B4-BE49-F238E27FC236}">
                    <a16:creationId xmlns:a16="http://schemas.microsoft.com/office/drawing/2014/main" id="{AD4D1837-A76B-4C2A-A952-AB53D43DC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6" name="Line 737">
                <a:extLst>
                  <a:ext uri="{FF2B5EF4-FFF2-40B4-BE49-F238E27FC236}">
                    <a16:creationId xmlns:a16="http://schemas.microsoft.com/office/drawing/2014/main" id="{F0127668-0374-4396-9187-5D8BD86C8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Because It’s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Shelton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Shelton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behind either barrel with hands on top of head. Gun UNLOADED on barrel with first magazine to be used also on barrel.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behind either barrel with hands on top of head. Gun UNLOADED on barrel with first magazine to be used also on barrel.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26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utoShape 28">
            <a:extLst>
              <a:ext uri="{FF2B5EF4-FFF2-40B4-BE49-F238E27FC236}">
                <a16:creationId xmlns:a16="http://schemas.microsoft.com/office/drawing/2014/main" id="{E483807D-5B0F-4252-BF1E-259AE6DC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8001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1" name="AutoShape 28">
            <a:extLst>
              <a:ext uri="{FF2B5EF4-FFF2-40B4-BE49-F238E27FC236}">
                <a16:creationId xmlns:a16="http://schemas.microsoft.com/office/drawing/2014/main" id="{95426969-50BB-47C4-886C-48CC40A4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8001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" name="AutoShape 28">
            <a:extLst>
              <a:ext uri="{FF2B5EF4-FFF2-40B4-BE49-F238E27FC236}">
                <a16:creationId xmlns:a16="http://schemas.microsoft.com/office/drawing/2014/main" id="{DB1F6BFB-86D9-4084-995A-6996F9AC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94" y="557413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3" name="AutoShape 28">
            <a:extLst>
              <a:ext uri="{FF2B5EF4-FFF2-40B4-BE49-F238E27FC236}">
                <a16:creationId xmlns:a16="http://schemas.microsoft.com/office/drawing/2014/main" id="{E003C85A-97AF-458E-B80A-FDE7D8FF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847" y="606276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4" name="Group 170">
            <a:extLst>
              <a:ext uri="{FF2B5EF4-FFF2-40B4-BE49-F238E27FC236}">
                <a16:creationId xmlns:a16="http://schemas.microsoft.com/office/drawing/2014/main" id="{75A80D06-4621-41DB-B387-5E3F7C78609C}"/>
              </a:ext>
            </a:extLst>
          </p:cNvPr>
          <p:cNvGrpSpPr>
            <a:grpSpLocks/>
          </p:cNvGrpSpPr>
          <p:nvPr/>
        </p:nvGrpSpPr>
        <p:grpSpPr bwMode="auto">
          <a:xfrm>
            <a:off x="1369060" y="4537761"/>
            <a:ext cx="288925" cy="787400"/>
            <a:chOff x="1008" y="2592"/>
            <a:chExt cx="182" cy="496"/>
          </a:xfrm>
        </p:grpSpPr>
        <p:sp>
          <p:nvSpPr>
            <p:cNvPr id="95" name="Line 171">
              <a:extLst>
                <a:ext uri="{FF2B5EF4-FFF2-40B4-BE49-F238E27FC236}">
                  <a16:creationId xmlns:a16="http://schemas.microsoft.com/office/drawing/2014/main" id="{4B977703-F6EA-49B6-AA6B-90DDA78FD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2">
              <a:extLst>
                <a:ext uri="{FF2B5EF4-FFF2-40B4-BE49-F238E27FC236}">
                  <a16:creationId xmlns:a16="http://schemas.microsoft.com/office/drawing/2014/main" id="{378CB10F-9BED-4301-B0A0-A0BFFDDE8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173">
              <a:extLst>
                <a:ext uri="{FF2B5EF4-FFF2-40B4-BE49-F238E27FC236}">
                  <a16:creationId xmlns:a16="http://schemas.microsoft.com/office/drawing/2014/main" id="{DA332B01-9627-4253-8A0A-33237FECC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8" name="Freeform 174">
                <a:extLst>
                  <a:ext uri="{FF2B5EF4-FFF2-40B4-BE49-F238E27FC236}">
                    <a16:creationId xmlns:a16="http://schemas.microsoft.com/office/drawing/2014/main" id="{CA3C8DE7-82AD-4DB5-9FD5-45CAEBB03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75">
                <a:extLst>
                  <a:ext uri="{FF2B5EF4-FFF2-40B4-BE49-F238E27FC236}">
                    <a16:creationId xmlns:a16="http://schemas.microsoft.com/office/drawing/2014/main" id="{7D1FCF38-4E19-4800-9ABE-8B9845960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CB0A2524-F734-47DD-92AC-58F10D0297C9}"/>
              </a:ext>
            </a:extLst>
          </p:cNvPr>
          <p:cNvGrpSpPr>
            <a:grpSpLocks/>
          </p:cNvGrpSpPr>
          <p:nvPr/>
        </p:nvGrpSpPr>
        <p:grpSpPr bwMode="auto">
          <a:xfrm>
            <a:off x="1369059" y="472984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C5A63D91-F918-4ADD-92AC-23AB431D0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B9454BEF-2F43-4CBD-8A5A-B59DE73FB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CEF1AAB4-4015-431D-B91D-6E7BC3BBC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80C089C9-61A0-44B7-B4AC-4A13215F99CA}"/>
              </a:ext>
            </a:extLst>
          </p:cNvPr>
          <p:cNvSpPr/>
          <p:nvPr/>
        </p:nvSpPr>
        <p:spPr>
          <a:xfrm>
            <a:off x="1733550" y="4823561"/>
            <a:ext cx="685800" cy="6187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1A3A23-678F-41A5-B9C6-0A15BDA10C9C}"/>
              </a:ext>
            </a:extLst>
          </p:cNvPr>
          <p:cNvCxnSpPr>
            <a:endCxn id="91" idx="1"/>
          </p:cNvCxnSpPr>
          <p:nvPr/>
        </p:nvCxnSpPr>
        <p:spPr>
          <a:xfrm>
            <a:off x="2076450" y="5533275"/>
            <a:ext cx="0" cy="24677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70">
            <a:extLst>
              <a:ext uri="{FF2B5EF4-FFF2-40B4-BE49-F238E27FC236}">
                <a16:creationId xmlns:a16="http://schemas.microsoft.com/office/drawing/2014/main" id="{75512E36-7956-4299-B82C-B4E27D70C58E}"/>
              </a:ext>
            </a:extLst>
          </p:cNvPr>
          <p:cNvGrpSpPr>
            <a:grpSpLocks/>
          </p:cNvGrpSpPr>
          <p:nvPr/>
        </p:nvGrpSpPr>
        <p:grpSpPr bwMode="auto">
          <a:xfrm>
            <a:off x="870901" y="4565592"/>
            <a:ext cx="288925" cy="787400"/>
            <a:chOff x="1008" y="2592"/>
            <a:chExt cx="182" cy="496"/>
          </a:xfrm>
        </p:grpSpPr>
        <p:sp>
          <p:nvSpPr>
            <p:cNvPr id="107" name="Line 171">
              <a:extLst>
                <a:ext uri="{FF2B5EF4-FFF2-40B4-BE49-F238E27FC236}">
                  <a16:creationId xmlns:a16="http://schemas.microsoft.com/office/drawing/2014/main" id="{3D2E70C7-E116-43ED-BE9D-4861C301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72">
              <a:extLst>
                <a:ext uri="{FF2B5EF4-FFF2-40B4-BE49-F238E27FC236}">
                  <a16:creationId xmlns:a16="http://schemas.microsoft.com/office/drawing/2014/main" id="{669B6273-3F6D-400C-8F12-8EB22612B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73">
              <a:extLst>
                <a:ext uri="{FF2B5EF4-FFF2-40B4-BE49-F238E27FC236}">
                  <a16:creationId xmlns:a16="http://schemas.microsoft.com/office/drawing/2014/main" id="{A3404FB1-8BA3-4F90-850A-D0A1D2A51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1" name="Freeform 174">
                <a:extLst>
                  <a:ext uri="{FF2B5EF4-FFF2-40B4-BE49-F238E27FC236}">
                    <a16:creationId xmlns:a16="http://schemas.microsoft.com/office/drawing/2014/main" id="{F68D561E-084D-43F1-B4FB-8303FBEAC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5">
                <a:extLst>
                  <a:ext uri="{FF2B5EF4-FFF2-40B4-BE49-F238E27FC236}">
                    <a16:creationId xmlns:a16="http://schemas.microsoft.com/office/drawing/2014/main" id="{4515EB59-73B7-45C5-8978-77BD55B3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FAFA9778-92C1-460A-A955-8929315DB34F}"/>
              </a:ext>
            </a:extLst>
          </p:cNvPr>
          <p:cNvGrpSpPr>
            <a:grpSpLocks/>
          </p:cNvGrpSpPr>
          <p:nvPr/>
        </p:nvGrpSpPr>
        <p:grpSpPr bwMode="auto">
          <a:xfrm>
            <a:off x="872488" y="4742699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5F79C9C9-6D14-451C-B86F-3C72437EC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0BDA12EF-1452-40C2-8F2F-7C6524F2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7DBB16E5-FA27-4C79-866D-7BFD8335E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3E87ADA-A6D2-4C29-9A19-B41BE2E6FE3B}"/>
              </a:ext>
            </a:extLst>
          </p:cNvPr>
          <p:cNvCxnSpPr/>
          <p:nvPr/>
        </p:nvCxnSpPr>
        <p:spPr>
          <a:xfrm>
            <a:off x="4124325" y="5551323"/>
            <a:ext cx="0" cy="2449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C85C98-0FC7-47BF-8690-20C749B5A226}"/>
              </a:ext>
            </a:extLst>
          </p:cNvPr>
          <p:cNvCxnSpPr/>
          <p:nvPr/>
        </p:nvCxnSpPr>
        <p:spPr>
          <a:xfrm>
            <a:off x="492125" y="6631088"/>
            <a:ext cx="1422400" cy="537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6AB060-D6F9-48A5-8814-7647FCC07B6B}"/>
              </a:ext>
            </a:extLst>
          </p:cNvPr>
          <p:cNvCxnSpPr/>
          <p:nvPr/>
        </p:nvCxnSpPr>
        <p:spPr>
          <a:xfrm>
            <a:off x="2238375" y="6694805"/>
            <a:ext cx="1752600" cy="321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34006E-44A1-47D6-8FA9-85B9AF2BEBF1}"/>
              </a:ext>
            </a:extLst>
          </p:cNvPr>
          <p:cNvCxnSpPr/>
          <p:nvPr/>
        </p:nvCxnSpPr>
        <p:spPr>
          <a:xfrm>
            <a:off x="4286250" y="6726923"/>
            <a:ext cx="127635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B547CDC3-4A39-4D22-B96E-D71F992054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10764" y="4094104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D816243C-E8A1-4FF4-8DA0-272564299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B4752320-90A8-4CEC-9B0D-17807786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7513B11D-A6D8-4CA8-93C7-56E4D3C67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213E215F-2A4C-43E2-9F23-95A381633971}"/>
              </a:ext>
            </a:extLst>
          </p:cNvPr>
          <p:cNvGrpSpPr>
            <a:grpSpLocks/>
          </p:cNvGrpSpPr>
          <p:nvPr/>
        </p:nvGrpSpPr>
        <p:grpSpPr bwMode="auto">
          <a:xfrm>
            <a:off x="3200755" y="4760747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4DDCF160-73F0-4650-8A2C-8BD6E75E1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693500D0-3217-40D6-8F39-302343F3E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E22297BD-0D4C-4CBA-A09F-A1003F8C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">
            <a:extLst>
              <a:ext uri="{FF2B5EF4-FFF2-40B4-BE49-F238E27FC236}">
                <a16:creationId xmlns:a16="http://schemas.microsoft.com/office/drawing/2014/main" id="{B4DC62DE-EE27-4B9F-87E1-6261DBEDC0E0}"/>
              </a:ext>
            </a:extLst>
          </p:cNvPr>
          <p:cNvGrpSpPr>
            <a:grpSpLocks/>
          </p:cNvGrpSpPr>
          <p:nvPr/>
        </p:nvGrpSpPr>
        <p:grpSpPr bwMode="auto">
          <a:xfrm>
            <a:off x="2772843" y="4497329"/>
            <a:ext cx="287338" cy="790575"/>
            <a:chOff x="528" y="240"/>
            <a:chExt cx="181" cy="498"/>
          </a:xfrm>
        </p:grpSpPr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B9292333-8941-4BD2-BD96-9ADF3E1DA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>
              <a:extLst>
                <a:ext uri="{FF2B5EF4-FFF2-40B4-BE49-F238E27FC236}">
                  <a16:creationId xmlns:a16="http://schemas.microsoft.com/office/drawing/2014/main" id="{5079C4E3-70F2-4184-BB54-1665F34B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2EB0FC9-21F3-41EB-BB5D-CD673015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3">
            <a:extLst>
              <a:ext uri="{FF2B5EF4-FFF2-40B4-BE49-F238E27FC236}">
                <a16:creationId xmlns:a16="http://schemas.microsoft.com/office/drawing/2014/main" id="{1331E1E1-5224-4126-9807-36EF61C385F3}"/>
              </a:ext>
            </a:extLst>
          </p:cNvPr>
          <p:cNvGrpSpPr>
            <a:grpSpLocks/>
          </p:cNvGrpSpPr>
          <p:nvPr/>
        </p:nvGrpSpPr>
        <p:grpSpPr bwMode="auto">
          <a:xfrm>
            <a:off x="3139915" y="6022148"/>
            <a:ext cx="393700" cy="1271588"/>
            <a:chOff x="2496" y="4380"/>
            <a:chExt cx="236" cy="690"/>
          </a:xfrm>
        </p:grpSpPr>
        <p:sp>
          <p:nvSpPr>
            <p:cNvPr id="134" name="AutoShape 14">
              <a:extLst>
                <a:ext uri="{FF2B5EF4-FFF2-40B4-BE49-F238E27FC236}">
                  <a16:creationId xmlns:a16="http://schemas.microsoft.com/office/drawing/2014/main" id="{22418423-5FB6-4A68-A55E-EAE0ACFA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AutoShape 15">
              <a:extLst>
                <a:ext uri="{FF2B5EF4-FFF2-40B4-BE49-F238E27FC236}">
                  <a16:creationId xmlns:a16="http://schemas.microsoft.com/office/drawing/2014/main" id="{D3DB7485-B1BA-4B9D-BE4A-96809BD8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7" name="Group 29">
            <a:extLst>
              <a:ext uri="{FF2B5EF4-FFF2-40B4-BE49-F238E27FC236}">
                <a16:creationId xmlns:a16="http://schemas.microsoft.com/office/drawing/2014/main" id="{81AE9713-BD91-4397-8557-EECF35152B4A}"/>
              </a:ext>
            </a:extLst>
          </p:cNvPr>
          <p:cNvGrpSpPr>
            <a:grpSpLocks/>
          </p:cNvGrpSpPr>
          <p:nvPr/>
        </p:nvGrpSpPr>
        <p:grpSpPr bwMode="auto">
          <a:xfrm>
            <a:off x="3614737" y="4800492"/>
            <a:ext cx="287338" cy="790575"/>
            <a:chOff x="528" y="240"/>
            <a:chExt cx="181" cy="498"/>
          </a:xfrm>
        </p:grpSpPr>
        <p:sp>
          <p:nvSpPr>
            <p:cNvPr id="138" name="Line 30">
              <a:extLst>
                <a:ext uri="{FF2B5EF4-FFF2-40B4-BE49-F238E27FC236}">
                  <a16:creationId xmlns:a16="http://schemas.microsoft.com/office/drawing/2014/main" id="{76959CC2-BB56-4223-BF24-4FBDBCF24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id="{A4321D36-DFB3-4666-B577-758D5F6D9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866E6E63-C609-4105-B073-30A22FBC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0534CFA7-7702-43C3-AC5B-EEBB95491AE0}"/>
              </a:ext>
            </a:extLst>
          </p:cNvPr>
          <p:cNvGrpSpPr>
            <a:grpSpLocks/>
          </p:cNvGrpSpPr>
          <p:nvPr/>
        </p:nvGrpSpPr>
        <p:grpSpPr bwMode="auto">
          <a:xfrm>
            <a:off x="6044722" y="5085450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CBF0B44F-1A59-47B1-8A93-B06414F9B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7479AD78-DD88-48F3-B206-23B873AED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0C8FC6B5-715B-41E3-B758-21629DA6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29">
            <a:extLst>
              <a:ext uri="{FF2B5EF4-FFF2-40B4-BE49-F238E27FC236}">
                <a16:creationId xmlns:a16="http://schemas.microsoft.com/office/drawing/2014/main" id="{A2B00B29-F61B-44DF-A32C-D86CF926C5D3}"/>
              </a:ext>
            </a:extLst>
          </p:cNvPr>
          <p:cNvGrpSpPr>
            <a:grpSpLocks/>
          </p:cNvGrpSpPr>
          <p:nvPr/>
        </p:nvGrpSpPr>
        <p:grpSpPr bwMode="auto">
          <a:xfrm>
            <a:off x="5544502" y="5085450"/>
            <a:ext cx="287338" cy="790575"/>
            <a:chOff x="528" y="240"/>
            <a:chExt cx="181" cy="498"/>
          </a:xfrm>
        </p:grpSpPr>
        <p:sp>
          <p:nvSpPr>
            <p:cNvPr id="146" name="Line 30">
              <a:extLst>
                <a:ext uri="{FF2B5EF4-FFF2-40B4-BE49-F238E27FC236}">
                  <a16:creationId xmlns:a16="http://schemas.microsoft.com/office/drawing/2014/main" id="{EA34C78B-E9ED-4436-9A0E-6797A897A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>
              <a:extLst>
                <a:ext uri="{FF2B5EF4-FFF2-40B4-BE49-F238E27FC236}">
                  <a16:creationId xmlns:a16="http://schemas.microsoft.com/office/drawing/2014/main" id="{C4E00147-577D-4B4C-9291-03E4E6A1B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6846813E-4A91-4A40-977A-DB42892B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B8E7D594-EC1E-42DD-9173-904C7E1F0FE7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5085450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2A9DFA50-1E3D-412B-BE32-B6A98F090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567E4241-A098-431A-8762-286175FDA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6C4D0202-334A-4080-A20F-4B4CB164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9">
            <a:extLst>
              <a:ext uri="{FF2B5EF4-FFF2-40B4-BE49-F238E27FC236}">
                <a16:creationId xmlns:a16="http://schemas.microsoft.com/office/drawing/2014/main" id="{C50B892B-149E-415C-92E8-5C9AAC9F00EC}"/>
              </a:ext>
            </a:extLst>
          </p:cNvPr>
          <p:cNvGrpSpPr>
            <a:grpSpLocks/>
          </p:cNvGrpSpPr>
          <p:nvPr/>
        </p:nvGrpSpPr>
        <p:grpSpPr bwMode="auto">
          <a:xfrm>
            <a:off x="4393489" y="4909657"/>
            <a:ext cx="287338" cy="790575"/>
            <a:chOff x="528" y="240"/>
            <a:chExt cx="181" cy="498"/>
          </a:xfrm>
        </p:grpSpPr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F4CB4B58-F485-47A2-ACE4-930AAEE3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>
              <a:extLst>
                <a:ext uri="{FF2B5EF4-FFF2-40B4-BE49-F238E27FC236}">
                  <a16:creationId xmlns:a16="http://schemas.microsoft.com/office/drawing/2014/main" id="{DA154954-7B7D-4F5E-AF53-A675B37F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5BD2586B-F8F4-4D21-ADEB-2D9FC580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10F5BC-B421-4EF2-913D-F3C24990B49C}"/>
              </a:ext>
            </a:extLst>
          </p:cNvPr>
          <p:cNvCxnSpPr/>
          <p:nvPr/>
        </p:nvCxnSpPr>
        <p:spPr>
          <a:xfrm>
            <a:off x="5351581" y="5880106"/>
            <a:ext cx="135018" cy="6989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B41E17A-C7EE-42F3-8EB0-8883CE764DED}"/>
              </a:ext>
            </a:extLst>
          </p:cNvPr>
          <p:cNvCxnSpPr/>
          <p:nvPr/>
        </p:nvCxnSpPr>
        <p:spPr>
          <a:xfrm>
            <a:off x="5562600" y="6726923"/>
            <a:ext cx="18889" cy="11144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29">
            <a:extLst>
              <a:ext uri="{FF2B5EF4-FFF2-40B4-BE49-F238E27FC236}">
                <a16:creationId xmlns:a16="http://schemas.microsoft.com/office/drawing/2014/main" id="{61B5C2BA-6FA9-4543-A39F-1A643A076DE6}"/>
              </a:ext>
            </a:extLst>
          </p:cNvPr>
          <p:cNvGrpSpPr>
            <a:grpSpLocks/>
          </p:cNvGrpSpPr>
          <p:nvPr/>
        </p:nvGrpSpPr>
        <p:grpSpPr bwMode="auto">
          <a:xfrm>
            <a:off x="6439216" y="5085450"/>
            <a:ext cx="287338" cy="790575"/>
            <a:chOff x="528" y="240"/>
            <a:chExt cx="181" cy="498"/>
          </a:xfrm>
        </p:grpSpPr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45082C3C-5D16-41F5-AEE3-58D5267C1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>
              <a:extLst>
                <a:ext uri="{FF2B5EF4-FFF2-40B4-BE49-F238E27FC236}">
                  <a16:creationId xmlns:a16="http://schemas.microsoft.com/office/drawing/2014/main" id="{71AD480F-4879-499F-95C4-27145C76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851CB90C-F9B1-4ED2-AB96-35DB7B53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Evasive Cartwheel Maneuvers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Carter Wheelman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Uver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heels touching marks, </a:t>
                      </a:r>
                      <a:r>
                        <a:rPr lang="en-US" sz="1100" dirty="0"/>
                        <a:t>wrists above shoulder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heels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28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IDPA, 5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 168">
            <a:extLst>
              <a:ext uri="{FF2B5EF4-FFF2-40B4-BE49-F238E27FC236}">
                <a16:creationId xmlns:a16="http://schemas.microsoft.com/office/drawing/2014/main" id="{FAF3C8CB-B09B-4898-84C2-BB76917AA2DA}"/>
              </a:ext>
            </a:extLst>
          </p:cNvPr>
          <p:cNvSpPr>
            <a:spLocks/>
          </p:cNvSpPr>
          <p:nvPr/>
        </p:nvSpPr>
        <p:spPr bwMode="auto">
          <a:xfrm rot="15178480">
            <a:off x="963145" y="4317186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398">
            <a:extLst>
              <a:ext uri="{FF2B5EF4-FFF2-40B4-BE49-F238E27FC236}">
                <a16:creationId xmlns:a16="http://schemas.microsoft.com/office/drawing/2014/main" id="{8CE8B460-69AF-4315-B8D1-F5BC98E84ED3}"/>
              </a:ext>
            </a:extLst>
          </p:cNvPr>
          <p:cNvSpPr>
            <a:spLocks/>
          </p:cNvSpPr>
          <p:nvPr/>
        </p:nvSpPr>
        <p:spPr bwMode="auto">
          <a:xfrm rot="7611809">
            <a:off x="442273" y="5994920"/>
            <a:ext cx="101326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289">
            <a:extLst>
              <a:ext uri="{FF2B5EF4-FFF2-40B4-BE49-F238E27FC236}">
                <a16:creationId xmlns:a16="http://schemas.microsoft.com/office/drawing/2014/main" id="{BDD2F18C-D945-40CC-88C1-B598EFDD2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0337" y="5906705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90">
            <a:extLst>
              <a:ext uri="{FF2B5EF4-FFF2-40B4-BE49-F238E27FC236}">
                <a16:creationId xmlns:a16="http://schemas.microsoft.com/office/drawing/2014/main" id="{A788F7F4-25AC-4990-A928-56F29F5D5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5549" y="584638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90">
            <a:extLst>
              <a:ext uri="{FF2B5EF4-FFF2-40B4-BE49-F238E27FC236}">
                <a16:creationId xmlns:a16="http://schemas.microsoft.com/office/drawing/2014/main" id="{40C80C10-452E-4D2A-91D5-B38596441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1665" y="53027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EFADEE79-A919-4A45-AC93-EFE18DC4B606}"/>
              </a:ext>
            </a:extLst>
          </p:cNvPr>
          <p:cNvSpPr/>
          <p:nvPr/>
        </p:nvSpPr>
        <p:spPr>
          <a:xfrm>
            <a:off x="3130250" y="4917057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Freeform 291">
            <a:extLst>
              <a:ext uri="{FF2B5EF4-FFF2-40B4-BE49-F238E27FC236}">
                <a16:creationId xmlns:a16="http://schemas.microsoft.com/office/drawing/2014/main" id="{1EC39A6B-5EB7-4A79-A9A0-14BD272CE5E8}"/>
              </a:ext>
            </a:extLst>
          </p:cNvPr>
          <p:cNvSpPr>
            <a:spLocks/>
          </p:cNvSpPr>
          <p:nvPr/>
        </p:nvSpPr>
        <p:spPr bwMode="auto">
          <a:xfrm rot="20372876" flipH="1">
            <a:off x="6130418" y="5505998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1" name="Group 296">
            <a:extLst>
              <a:ext uri="{FF2B5EF4-FFF2-40B4-BE49-F238E27FC236}">
                <a16:creationId xmlns:a16="http://schemas.microsoft.com/office/drawing/2014/main" id="{CDA4CE59-C254-4055-920A-4060DD86C923}"/>
              </a:ext>
            </a:extLst>
          </p:cNvPr>
          <p:cNvGrpSpPr>
            <a:grpSpLocks/>
          </p:cNvGrpSpPr>
          <p:nvPr/>
        </p:nvGrpSpPr>
        <p:grpSpPr bwMode="auto">
          <a:xfrm>
            <a:off x="6221658" y="5557593"/>
            <a:ext cx="222250" cy="858838"/>
            <a:chOff x="366" y="1371"/>
            <a:chExt cx="140" cy="541"/>
          </a:xfrm>
        </p:grpSpPr>
        <p:sp>
          <p:nvSpPr>
            <p:cNvPr id="102" name="Line 297">
              <a:extLst>
                <a:ext uri="{FF2B5EF4-FFF2-40B4-BE49-F238E27FC236}">
                  <a16:creationId xmlns:a16="http://schemas.microsoft.com/office/drawing/2014/main" id="{0899180C-7A91-4A8F-BEA3-2A4F21B5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8">
              <a:extLst>
                <a:ext uri="{FF2B5EF4-FFF2-40B4-BE49-F238E27FC236}">
                  <a16:creationId xmlns:a16="http://schemas.microsoft.com/office/drawing/2014/main" id="{FBBCC63B-6840-4678-A2D0-9C0F035CC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9">
              <a:extLst>
                <a:ext uri="{FF2B5EF4-FFF2-40B4-BE49-F238E27FC236}">
                  <a16:creationId xmlns:a16="http://schemas.microsoft.com/office/drawing/2014/main" id="{0DF98D19-B506-4498-9483-3E575EB8EF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Line 31">
            <a:extLst>
              <a:ext uri="{FF2B5EF4-FFF2-40B4-BE49-F238E27FC236}">
                <a16:creationId xmlns:a16="http://schemas.microsoft.com/office/drawing/2014/main" id="{CEF5DD2F-F8DB-4A88-8D3F-CD34A674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068" y="4538242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30">
            <a:extLst>
              <a:ext uri="{FF2B5EF4-FFF2-40B4-BE49-F238E27FC236}">
                <a16:creationId xmlns:a16="http://schemas.microsoft.com/office/drawing/2014/main" id="{D5D76660-B863-4BD2-8E63-130CC37D5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43" y="4538242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32">
            <a:extLst>
              <a:ext uri="{FF2B5EF4-FFF2-40B4-BE49-F238E27FC236}">
                <a16:creationId xmlns:a16="http://schemas.microsoft.com/office/drawing/2014/main" id="{39D36825-1DEC-49AD-AA17-41FA0F31779C}"/>
              </a:ext>
            </a:extLst>
          </p:cNvPr>
          <p:cNvSpPr>
            <a:spLocks/>
          </p:cNvSpPr>
          <p:nvPr/>
        </p:nvSpPr>
        <p:spPr bwMode="auto">
          <a:xfrm rot="2826288">
            <a:off x="2822060" y="426844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30">
            <a:extLst>
              <a:ext uri="{FF2B5EF4-FFF2-40B4-BE49-F238E27FC236}">
                <a16:creationId xmlns:a16="http://schemas.microsoft.com/office/drawing/2014/main" id="{B7CBA344-A21E-4CC2-A5AA-F84216667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010" y="453196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1">
            <a:extLst>
              <a:ext uri="{FF2B5EF4-FFF2-40B4-BE49-F238E27FC236}">
                <a16:creationId xmlns:a16="http://schemas.microsoft.com/office/drawing/2014/main" id="{26A0CF91-059A-4B33-BA03-46BB3EAA0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535" y="453196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D466FE-22C6-4DFF-B8C9-59D30A0B74FF}"/>
              </a:ext>
            </a:extLst>
          </p:cNvPr>
          <p:cNvGrpSpPr/>
          <p:nvPr/>
        </p:nvGrpSpPr>
        <p:grpSpPr>
          <a:xfrm>
            <a:off x="2638314" y="4296144"/>
            <a:ext cx="290513" cy="677706"/>
            <a:chOff x="4188102" y="3807100"/>
            <a:chExt cx="290513" cy="677706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94BF3EC5-CA38-48A3-8233-EE403D74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435765A6-E00D-413E-A666-AB7139C7A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78A253A7-A996-4269-9742-EE3C88EC6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Freeform 32">
            <a:extLst>
              <a:ext uri="{FF2B5EF4-FFF2-40B4-BE49-F238E27FC236}">
                <a16:creationId xmlns:a16="http://schemas.microsoft.com/office/drawing/2014/main" id="{F6CA033C-F979-4A37-BF08-4805F4D2FED6}"/>
              </a:ext>
            </a:extLst>
          </p:cNvPr>
          <p:cNvSpPr>
            <a:spLocks/>
          </p:cNvSpPr>
          <p:nvPr/>
        </p:nvSpPr>
        <p:spPr bwMode="auto">
          <a:xfrm rot="18432573">
            <a:off x="1584304" y="426141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F146CB3-CB06-4305-9047-64F009EE19CB}"/>
              </a:ext>
            </a:extLst>
          </p:cNvPr>
          <p:cNvGrpSpPr/>
          <p:nvPr/>
        </p:nvGrpSpPr>
        <p:grpSpPr>
          <a:xfrm>
            <a:off x="1723750" y="4305311"/>
            <a:ext cx="290513" cy="677706"/>
            <a:chOff x="4188102" y="3807100"/>
            <a:chExt cx="290513" cy="677706"/>
          </a:xfrm>
        </p:grpSpPr>
        <p:sp>
          <p:nvSpPr>
            <p:cNvPr id="124" name="Line 34">
              <a:extLst>
                <a:ext uri="{FF2B5EF4-FFF2-40B4-BE49-F238E27FC236}">
                  <a16:creationId xmlns:a16="http://schemas.microsoft.com/office/drawing/2014/main" id="{C1793513-0D4C-426A-ABDE-D5286384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5">
              <a:extLst>
                <a:ext uri="{FF2B5EF4-FFF2-40B4-BE49-F238E27FC236}">
                  <a16:creationId xmlns:a16="http://schemas.microsoft.com/office/drawing/2014/main" id="{3AE4B2CD-4A3D-4D81-87B2-94024592B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B8F5BD1D-1545-4184-BD16-23533610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Line 290">
            <a:extLst>
              <a:ext uri="{FF2B5EF4-FFF2-40B4-BE49-F238E27FC236}">
                <a16:creationId xmlns:a16="http://schemas.microsoft.com/office/drawing/2014/main" id="{1C8D4DD2-CD64-43A1-9775-1B34FCDE6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4599" y="462582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315">
            <a:extLst>
              <a:ext uri="{FF2B5EF4-FFF2-40B4-BE49-F238E27FC236}">
                <a16:creationId xmlns:a16="http://schemas.microsoft.com/office/drawing/2014/main" id="{0F19144C-AAC0-452C-93C2-B134027E1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54" y="5079762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16">
            <a:extLst>
              <a:ext uri="{FF2B5EF4-FFF2-40B4-BE49-F238E27FC236}">
                <a16:creationId xmlns:a16="http://schemas.microsoft.com/office/drawing/2014/main" id="{3806F701-3CB3-422D-8809-48B8F68C4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71" y="497211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89">
            <a:extLst>
              <a:ext uri="{FF2B5EF4-FFF2-40B4-BE49-F238E27FC236}">
                <a16:creationId xmlns:a16="http://schemas.microsoft.com/office/drawing/2014/main" id="{93085487-86EE-489D-B556-9FED32793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0472" y="5224425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90">
            <a:extLst>
              <a:ext uri="{FF2B5EF4-FFF2-40B4-BE49-F238E27FC236}">
                <a16:creationId xmlns:a16="http://schemas.microsoft.com/office/drawing/2014/main" id="{9ECD6E52-0DA8-4C20-AFBB-6CC9E77B9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5684" y="5164100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89">
            <a:extLst>
              <a:ext uri="{FF2B5EF4-FFF2-40B4-BE49-F238E27FC236}">
                <a16:creationId xmlns:a16="http://schemas.microsoft.com/office/drawing/2014/main" id="{FD2C62D7-D472-4ACF-8F01-6E41F0367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9619" y="489174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90">
            <a:extLst>
              <a:ext uri="{FF2B5EF4-FFF2-40B4-BE49-F238E27FC236}">
                <a16:creationId xmlns:a16="http://schemas.microsoft.com/office/drawing/2014/main" id="{00D7605C-6B87-4182-9B1F-21326E6BA0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1023" y="4860241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FF6A83C6-7C04-4D09-8C40-A2B32CB6A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03" y="453677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31">
            <a:extLst>
              <a:ext uri="{FF2B5EF4-FFF2-40B4-BE49-F238E27FC236}">
                <a16:creationId xmlns:a16="http://schemas.microsoft.com/office/drawing/2014/main" id="{4026C4C5-30FB-4367-9E03-82D27B8EA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9528" y="4536779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30">
            <a:extLst>
              <a:ext uri="{FF2B5EF4-FFF2-40B4-BE49-F238E27FC236}">
                <a16:creationId xmlns:a16="http://schemas.microsoft.com/office/drawing/2014/main" id="{4F877331-2A86-4E6D-9329-92C864EC6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612" y="4524938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31">
            <a:extLst>
              <a:ext uri="{FF2B5EF4-FFF2-40B4-BE49-F238E27FC236}">
                <a16:creationId xmlns:a16="http://schemas.microsoft.com/office/drawing/2014/main" id="{B73254FA-4480-4AB5-AC38-AD1E64B89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137" y="4524938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30">
            <a:extLst>
              <a:ext uri="{FF2B5EF4-FFF2-40B4-BE49-F238E27FC236}">
                <a16:creationId xmlns:a16="http://schemas.microsoft.com/office/drawing/2014/main" id="{FFB3E300-9E17-4745-A446-18E953EA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535" y="4509426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31">
            <a:extLst>
              <a:ext uri="{FF2B5EF4-FFF2-40B4-BE49-F238E27FC236}">
                <a16:creationId xmlns:a16="http://schemas.microsoft.com/office/drawing/2014/main" id="{9C059F65-AE5F-405C-BEED-A24FB913D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060" y="4509426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82D03BE-EBE5-464B-930E-7CD1A3080F79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26725" y="4910707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3">
            <a:extLst>
              <a:ext uri="{FF2B5EF4-FFF2-40B4-BE49-F238E27FC236}">
                <a16:creationId xmlns:a16="http://schemas.microsoft.com/office/drawing/2014/main" id="{1A5CE64B-E07F-4190-97A8-F57F6C8F7B3E}"/>
              </a:ext>
            </a:extLst>
          </p:cNvPr>
          <p:cNvGrpSpPr>
            <a:grpSpLocks/>
          </p:cNvGrpSpPr>
          <p:nvPr/>
        </p:nvGrpSpPr>
        <p:grpSpPr bwMode="auto">
          <a:xfrm>
            <a:off x="2145120" y="4163276"/>
            <a:ext cx="393700" cy="1271588"/>
            <a:chOff x="2496" y="4380"/>
            <a:chExt cx="236" cy="690"/>
          </a:xfrm>
        </p:grpSpPr>
        <p:sp>
          <p:nvSpPr>
            <p:cNvPr id="143" name="AutoShape 14">
              <a:extLst>
                <a:ext uri="{FF2B5EF4-FFF2-40B4-BE49-F238E27FC236}">
                  <a16:creationId xmlns:a16="http://schemas.microsoft.com/office/drawing/2014/main" id="{32CB64F9-8F89-489B-BD70-D234B1B2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AutoShape 15">
              <a:extLst>
                <a:ext uri="{FF2B5EF4-FFF2-40B4-BE49-F238E27FC236}">
                  <a16:creationId xmlns:a16="http://schemas.microsoft.com/office/drawing/2014/main" id="{811A87C4-FD09-461C-809B-65462CBE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Freeform 55">
            <a:extLst>
              <a:ext uri="{FF2B5EF4-FFF2-40B4-BE49-F238E27FC236}">
                <a16:creationId xmlns:a16="http://schemas.microsoft.com/office/drawing/2014/main" id="{9C543217-DBEE-4736-92E5-A94834DB445B}"/>
              </a:ext>
            </a:extLst>
          </p:cNvPr>
          <p:cNvSpPr>
            <a:spLocks/>
          </p:cNvSpPr>
          <p:nvPr/>
        </p:nvSpPr>
        <p:spPr bwMode="auto">
          <a:xfrm flipH="1">
            <a:off x="1566388" y="3973125"/>
            <a:ext cx="54536" cy="1620945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7B53D99-9D6B-46C8-8119-898881DC11CF}"/>
              </a:ext>
            </a:extLst>
          </p:cNvPr>
          <p:cNvCxnSpPr/>
          <p:nvPr/>
        </p:nvCxnSpPr>
        <p:spPr>
          <a:xfrm flipH="1">
            <a:off x="1264937" y="5433359"/>
            <a:ext cx="2394244" cy="1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3">
            <a:extLst>
              <a:ext uri="{FF2B5EF4-FFF2-40B4-BE49-F238E27FC236}">
                <a16:creationId xmlns:a16="http://schemas.microsoft.com/office/drawing/2014/main" id="{83675A1A-9F7E-4EA8-A560-EDB130436FBE}"/>
              </a:ext>
            </a:extLst>
          </p:cNvPr>
          <p:cNvGrpSpPr>
            <a:grpSpLocks/>
          </p:cNvGrpSpPr>
          <p:nvPr/>
        </p:nvGrpSpPr>
        <p:grpSpPr bwMode="auto">
          <a:xfrm>
            <a:off x="1961626" y="4962726"/>
            <a:ext cx="393700" cy="1271588"/>
            <a:chOff x="2496" y="4380"/>
            <a:chExt cx="236" cy="690"/>
          </a:xfrm>
        </p:grpSpPr>
        <p:sp>
          <p:nvSpPr>
            <p:cNvPr id="148" name="AutoShape 14">
              <a:extLst>
                <a:ext uri="{FF2B5EF4-FFF2-40B4-BE49-F238E27FC236}">
                  <a16:creationId xmlns:a16="http://schemas.microsoft.com/office/drawing/2014/main" id="{BEC2F394-1A95-4761-9B56-56B2E2286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AutoShape 15">
              <a:extLst>
                <a:ext uri="{FF2B5EF4-FFF2-40B4-BE49-F238E27FC236}">
                  <a16:creationId xmlns:a16="http://schemas.microsoft.com/office/drawing/2014/main" id="{B772BA23-87BD-496E-BA19-06E4FE26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8AD6020-207C-4E54-B79B-EF0D9D71BE0F}"/>
              </a:ext>
            </a:extLst>
          </p:cNvPr>
          <p:cNvCxnSpPr/>
          <p:nvPr/>
        </p:nvCxnSpPr>
        <p:spPr>
          <a:xfrm flipV="1">
            <a:off x="3138481" y="6987606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A6C83F-0635-4A53-8D8C-6F3D2572D543}"/>
              </a:ext>
            </a:extLst>
          </p:cNvPr>
          <p:cNvCxnSpPr/>
          <p:nvPr/>
        </p:nvCxnSpPr>
        <p:spPr>
          <a:xfrm flipH="1" flipV="1">
            <a:off x="223538" y="6948210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E4727D5-68EC-4C24-A655-D3FFE0140B7A}"/>
              </a:ext>
            </a:extLst>
          </p:cNvPr>
          <p:cNvCxnSpPr/>
          <p:nvPr/>
        </p:nvCxnSpPr>
        <p:spPr>
          <a:xfrm flipV="1">
            <a:off x="7256162" y="7260208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8CFCF91-EAC2-478A-BFCA-E2BBEED63973}"/>
              </a:ext>
            </a:extLst>
          </p:cNvPr>
          <p:cNvCxnSpPr/>
          <p:nvPr/>
        </p:nvCxnSpPr>
        <p:spPr>
          <a:xfrm flipV="1">
            <a:off x="3828844" y="6904870"/>
            <a:ext cx="2232611" cy="319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A64262-E9CF-4AD4-A3CE-69752EEDA153}"/>
              </a:ext>
            </a:extLst>
          </p:cNvPr>
          <p:cNvCxnSpPr>
            <a:endCxn id="99" idx="2"/>
          </p:cNvCxnSpPr>
          <p:nvPr/>
        </p:nvCxnSpPr>
        <p:spPr>
          <a:xfrm flipH="1" flipV="1">
            <a:off x="6870400" y="7253857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28">
            <a:extLst>
              <a:ext uri="{FF2B5EF4-FFF2-40B4-BE49-F238E27FC236}">
                <a16:creationId xmlns:a16="http://schemas.microsoft.com/office/drawing/2014/main" id="{37D60D75-41F9-4A7A-AB3C-08BEA1636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68" y="7162231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156" name="TextBox 137">
            <a:extLst>
              <a:ext uri="{FF2B5EF4-FFF2-40B4-BE49-F238E27FC236}">
                <a16:creationId xmlns:a16="http://schemas.microsoft.com/office/drawing/2014/main" id="{548151C9-487A-4983-A118-7EC7D6E4A48C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247524" y="5183307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grpSp>
        <p:nvGrpSpPr>
          <p:cNvPr id="157" name="Group 15">
            <a:extLst>
              <a:ext uri="{FF2B5EF4-FFF2-40B4-BE49-F238E27FC236}">
                <a16:creationId xmlns:a16="http://schemas.microsoft.com/office/drawing/2014/main" id="{34FAC115-C567-4F90-A74E-FD1D3F5C3955}"/>
              </a:ext>
            </a:extLst>
          </p:cNvPr>
          <p:cNvGrpSpPr>
            <a:grpSpLocks/>
          </p:cNvGrpSpPr>
          <p:nvPr/>
        </p:nvGrpSpPr>
        <p:grpSpPr bwMode="auto">
          <a:xfrm>
            <a:off x="3109906" y="7144769"/>
            <a:ext cx="487362" cy="381000"/>
            <a:chOff x="1791895" y="5595938"/>
            <a:chExt cx="487091" cy="38100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DB20A30-83C1-4158-8EC6-BB408DDA1991}"/>
                </a:ext>
              </a:extLst>
            </p:cNvPr>
            <p:cNvSpPr/>
            <p:nvPr/>
          </p:nvSpPr>
          <p:spPr>
            <a:xfrm>
              <a:off x="1825213" y="5595938"/>
              <a:ext cx="380788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TextBox 14">
              <a:extLst>
                <a:ext uri="{FF2B5EF4-FFF2-40B4-BE49-F238E27FC236}">
                  <a16:creationId xmlns:a16="http://schemas.microsoft.com/office/drawing/2014/main" id="{C166B929-041B-4155-8E50-E8C23475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grpSp>
        <p:nvGrpSpPr>
          <p:cNvPr id="160" name="Group 250">
            <a:extLst>
              <a:ext uri="{FF2B5EF4-FFF2-40B4-BE49-F238E27FC236}">
                <a16:creationId xmlns:a16="http://schemas.microsoft.com/office/drawing/2014/main" id="{7B501DDB-EB94-40C4-8B6B-9419E1871D9A}"/>
              </a:ext>
            </a:extLst>
          </p:cNvPr>
          <p:cNvGrpSpPr>
            <a:grpSpLocks/>
          </p:cNvGrpSpPr>
          <p:nvPr/>
        </p:nvGrpSpPr>
        <p:grpSpPr bwMode="auto">
          <a:xfrm>
            <a:off x="3435343" y="6919344"/>
            <a:ext cx="487363" cy="381000"/>
            <a:chOff x="1791895" y="5595938"/>
            <a:chExt cx="487091" cy="3810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6601006-3E99-40C0-A312-102DFD7474C1}"/>
                </a:ext>
              </a:extLst>
            </p:cNvPr>
            <p:cNvSpPr/>
            <p:nvPr/>
          </p:nvSpPr>
          <p:spPr>
            <a:xfrm>
              <a:off x="1825214" y="5595938"/>
              <a:ext cx="380787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TextBox 252">
              <a:extLst>
                <a:ext uri="{FF2B5EF4-FFF2-40B4-BE49-F238E27FC236}">
                  <a16:creationId xmlns:a16="http://schemas.microsoft.com/office/drawing/2014/main" id="{A9311B5B-0381-4576-BFFD-27AE0161D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grpSp>
        <p:nvGrpSpPr>
          <p:cNvPr id="163" name="Group 259">
            <a:extLst>
              <a:ext uri="{FF2B5EF4-FFF2-40B4-BE49-F238E27FC236}">
                <a16:creationId xmlns:a16="http://schemas.microsoft.com/office/drawing/2014/main" id="{97DD90A5-352B-4615-8084-9FB5686E2D4B}"/>
              </a:ext>
            </a:extLst>
          </p:cNvPr>
          <p:cNvGrpSpPr>
            <a:grpSpLocks/>
          </p:cNvGrpSpPr>
          <p:nvPr/>
        </p:nvGrpSpPr>
        <p:grpSpPr bwMode="auto">
          <a:xfrm>
            <a:off x="5509912" y="8693720"/>
            <a:ext cx="487363" cy="381000"/>
            <a:chOff x="1791895" y="5595938"/>
            <a:chExt cx="487091" cy="3810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A50A98D-EE11-4DA1-BBA7-2F7900200C40}"/>
                </a:ext>
              </a:extLst>
            </p:cNvPr>
            <p:cNvSpPr/>
            <p:nvPr/>
          </p:nvSpPr>
          <p:spPr>
            <a:xfrm>
              <a:off x="1825214" y="5595938"/>
              <a:ext cx="380787" cy="381000"/>
            </a:xfrm>
            <a:prstGeom prst="ellipse">
              <a:avLst/>
            </a:prstGeom>
            <a:solidFill>
              <a:srgbClr val="6633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TextBox 261">
              <a:extLst>
                <a:ext uri="{FF2B5EF4-FFF2-40B4-BE49-F238E27FC236}">
                  <a16:creationId xmlns:a16="http://schemas.microsoft.com/office/drawing/2014/main" id="{438FEEAB-D94C-46F4-9C1E-FFBB15744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895" y="5687102"/>
              <a:ext cx="487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r>
                <a:rPr lang="en-US" altLang="en-US" sz="800" b="1">
                  <a:solidFill>
                    <a:schemeClr val="bg1"/>
                  </a:solidFill>
                </a:rPr>
                <a:t>TREE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68CDD5-6DD5-4D73-BB30-54D83662EEB9}"/>
              </a:ext>
            </a:extLst>
          </p:cNvPr>
          <p:cNvCxnSpPr/>
          <p:nvPr/>
        </p:nvCxnSpPr>
        <p:spPr>
          <a:xfrm flipH="1" flipV="1">
            <a:off x="1267506" y="5449656"/>
            <a:ext cx="253456" cy="786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4C04CE6-0C17-4840-8524-0360BC7A3100}"/>
              </a:ext>
            </a:extLst>
          </p:cNvPr>
          <p:cNvCxnSpPr/>
          <p:nvPr/>
        </p:nvCxnSpPr>
        <p:spPr>
          <a:xfrm flipH="1" flipV="1">
            <a:off x="3749700" y="5441046"/>
            <a:ext cx="1053753" cy="565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261E325-E0F2-4DAA-BF45-3C8D4CD510F6}"/>
              </a:ext>
            </a:extLst>
          </p:cNvPr>
          <p:cNvCxnSpPr>
            <a:endCxn id="161" idx="1"/>
          </p:cNvCxnSpPr>
          <p:nvPr/>
        </p:nvCxnSpPr>
        <p:spPr>
          <a:xfrm>
            <a:off x="2928721" y="5855082"/>
            <a:ext cx="595756" cy="112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1E1B7BE-7F66-4B24-9042-9A828FC473F0}"/>
              </a:ext>
            </a:extLst>
          </p:cNvPr>
          <p:cNvSpPr txBox="1"/>
          <p:nvPr/>
        </p:nvSpPr>
        <p:spPr>
          <a:xfrm>
            <a:off x="5463909" y="6686430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B5D8AB7-3BF8-4853-A727-67C9E4217106}"/>
              </a:ext>
            </a:extLst>
          </p:cNvPr>
          <p:cNvSpPr txBox="1"/>
          <p:nvPr/>
        </p:nvSpPr>
        <p:spPr>
          <a:xfrm>
            <a:off x="5792676" y="666826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1" name="Freeform 291">
            <a:extLst>
              <a:ext uri="{FF2B5EF4-FFF2-40B4-BE49-F238E27FC236}">
                <a16:creationId xmlns:a16="http://schemas.microsoft.com/office/drawing/2014/main" id="{B4819722-1623-4A70-AFD9-8B4F078C3417}"/>
              </a:ext>
            </a:extLst>
          </p:cNvPr>
          <p:cNvSpPr>
            <a:spLocks/>
          </p:cNvSpPr>
          <p:nvPr/>
        </p:nvSpPr>
        <p:spPr bwMode="auto">
          <a:xfrm rot="17824377" flipH="1">
            <a:off x="5835738" y="490190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291">
            <a:extLst>
              <a:ext uri="{FF2B5EF4-FFF2-40B4-BE49-F238E27FC236}">
                <a16:creationId xmlns:a16="http://schemas.microsoft.com/office/drawing/2014/main" id="{C2F039C9-BEF8-4114-A972-C8106121C498}"/>
              </a:ext>
            </a:extLst>
          </p:cNvPr>
          <p:cNvSpPr>
            <a:spLocks/>
          </p:cNvSpPr>
          <p:nvPr/>
        </p:nvSpPr>
        <p:spPr bwMode="auto">
          <a:xfrm rot="14817254" flipH="1">
            <a:off x="5492298" y="458024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30">
            <a:extLst>
              <a:ext uri="{FF2B5EF4-FFF2-40B4-BE49-F238E27FC236}">
                <a16:creationId xmlns:a16="http://schemas.microsoft.com/office/drawing/2014/main" id="{86ADC076-3A15-438F-B231-45E90E2B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37" y="4676361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31">
            <a:extLst>
              <a:ext uri="{FF2B5EF4-FFF2-40B4-BE49-F238E27FC236}">
                <a16:creationId xmlns:a16="http://schemas.microsoft.com/office/drawing/2014/main" id="{D05EE7B0-4DC9-4F73-BAC8-B37ED9FE0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662" y="4676361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2">
            <a:extLst>
              <a:ext uri="{FF2B5EF4-FFF2-40B4-BE49-F238E27FC236}">
                <a16:creationId xmlns:a16="http://schemas.microsoft.com/office/drawing/2014/main" id="{DB22EFFB-755E-4FC6-B3A1-71A87CF878C2}"/>
              </a:ext>
            </a:extLst>
          </p:cNvPr>
          <p:cNvSpPr>
            <a:spLocks/>
          </p:cNvSpPr>
          <p:nvPr/>
        </p:nvSpPr>
        <p:spPr bwMode="auto">
          <a:xfrm rot="6518024">
            <a:off x="3494888" y="430111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55">
            <a:extLst>
              <a:ext uri="{FF2B5EF4-FFF2-40B4-BE49-F238E27FC236}">
                <a16:creationId xmlns:a16="http://schemas.microsoft.com/office/drawing/2014/main" id="{0940F91A-3FA9-4AD5-AF01-F8421AEED84C}"/>
              </a:ext>
            </a:extLst>
          </p:cNvPr>
          <p:cNvSpPr>
            <a:spLocks/>
          </p:cNvSpPr>
          <p:nvPr/>
        </p:nvSpPr>
        <p:spPr bwMode="auto">
          <a:xfrm>
            <a:off x="3585668" y="3866596"/>
            <a:ext cx="186712" cy="202116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56">
            <a:extLst>
              <a:ext uri="{FF2B5EF4-FFF2-40B4-BE49-F238E27FC236}">
                <a16:creationId xmlns:a16="http://schemas.microsoft.com/office/drawing/2014/main" id="{B8C45A90-B9A4-48A7-80A4-F46B9E48F5D8}"/>
              </a:ext>
            </a:extLst>
          </p:cNvPr>
          <p:cNvSpPr>
            <a:spLocks/>
          </p:cNvSpPr>
          <p:nvPr/>
        </p:nvSpPr>
        <p:spPr bwMode="auto">
          <a:xfrm flipH="1">
            <a:off x="2728377" y="4738641"/>
            <a:ext cx="200344" cy="1501439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235F9ACA-26AF-4207-B9F4-A50083A27318}"/>
              </a:ext>
            </a:extLst>
          </p:cNvPr>
          <p:cNvGrpSpPr>
            <a:grpSpLocks/>
          </p:cNvGrpSpPr>
          <p:nvPr/>
        </p:nvGrpSpPr>
        <p:grpSpPr bwMode="auto">
          <a:xfrm>
            <a:off x="1369773" y="4537944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7236443C-630B-4422-BB4B-73AA1525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DC342F65-8CE4-4F17-A957-900A7297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1" name="Freeform 6">
            <a:extLst>
              <a:ext uri="{FF2B5EF4-FFF2-40B4-BE49-F238E27FC236}">
                <a16:creationId xmlns:a16="http://schemas.microsoft.com/office/drawing/2014/main" id="{7F11BCE6-52DD-4864-911A-F6C12B13E186}"/>
              </a:ext>
            </a:extLst>
          </p:cNvPr>
          <p:cNvSpPr>
            <a:spLocks/>
          </p:cNvSpPr>
          <p:nvPr/>
        </p:nvSpPr>
        <p:spPr bwMode="auto">
          <a:xfrm>
            <a:off x="1520963" y="5102719"/>
            <a:ext cx="1199186" cy="1133274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oup 13">
            <a:extLst>
              <a:ext uri="{FF2B5EF4-FFF2-40B4-BE49-F238E27FC236}">
                <a16:creationId xmlns:a16="http://schemas.microsoft.com/office/drawing/2014/main" id="{7EC9F240-010B-427C-AA12-C99D69209D16}"/>
              </a:ext>
            </a:extLst>
          </p:cNvPr>
          <p:cNvGrpSpPr>
            <a:grpSpLocks/>
          </p:cNvGrpSpPr>
          <p:nvPr/>
        </p:nvGrpSpPr>
        <p:grpSpPr bwMode="auto">
          <a:xfrm>
            <a:off x="2782616" y="4165241"/>
            <a:ext cx="393700" cy="1271588"/>
            <a:chOff x="2496" y="4380"/>
            <a:chExt cx="236" cy="690"/>
          </a:xfrm>
        </p:grpSpPr>
        <p:sp>
          <p:nvSpPr>
            <p:cNvPr id="183" name="AutoShape 14">
              <a:extLst>
                <a:ext uri="{FF2B5EF4-FFF2-40B4-BE49-F238E27FC236}">
                  <a16:creationId xmlns:a16="http://schemas.microsoft.com/office/drawing/2014/main" id="{B7ADAE05-DE10-489D-9200-CA65C4A36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AutoShape 15">
              <a:extLst>
                <a:ext uri="{FF2B5EF4-FFF2-40B4-BE49-F238E27FC236}">
                  <a16:creationId xmlns:a16="http://schemas.microsoft.com/office/drawing/2014/main" id="{C97B74C9-F324-4967-968E-3E532308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/>
                  <a:cs typeface="ＭＳ Ｐゴシック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5" name="Line 315">
            <a:extLst>
              <a:ext uri="{FF2B5EF4-FFF2-40B4-BE49-F238E27FC236}">
                <a16:creationId xmlns:a16="http://schemas.microsoft.com/office/drawing/2014/main" id="{20C784BB-E0A0-4933-B691-A0CCDC9F3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37" y="6262908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316">
            <a:extLst>
              <a:ext uri="{FF2B5EF4-FFF2-40B4-BE49-F238E27FC236}">
                <a16:creationId xmlns:a16="http://schemas.microsoft.com/office/drawing/2014/main" id="{E86D059A-7C83-4CD1-8A36-37C5C301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17" y="6133399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7" name="Freeform 56">
            <a:extLst>
              <a:ext uri="{FF2B5EF4-FFF2-40B4-BE49-F238E27FC236}">
                <a16:creationId xmlns:a16="http://schemas.microsoft.com/office/drawing/2014/main" id="{06D80ACC-0073-41D4-99E5-FCCA9EF8DA5F}"/>
              </a:ext>
            </a:extLst>
          </p:cNvPr>
          <p:cNvSpPr>
            <a:spLocks/>
          </p:cNvSpPr>
          <p:nvPr/>
        </p:nvSpPr>
        <p:spPr bwMode="auto">
          <a:xfrm flipH="1">
            <a:off x="1223662" y="5102387"/>
            <a:ext cx="310685" cy="1745359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55">
            <a:extLst>
              <a:ext uri="{FF2B5EF4-FFF2-40B4-BE49-F238E27FC236}">
                <a16:creationId xmlns:a16="http://schemas.microsoft.com/office/drawing/2014/main" id="{7686000B-E754-4A44-A313-90949883B9A7}"/>
              </a:ext>
            </a:extLst>
          </p:cNvPr>
          <p:cNvSpPr>
            <a:spLocks/>
          </p:cNvSpPr>
          <p:nvPr/>
        </p:nvSpPr>
        <p:spPr bwMode="auto">
          <a:xfrm>
            <a:off x="5438249" y="3914647"/>
            <a:ext cx="714639" cy="144630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1A5B834-8983-4759-8DC3-CEC29D15F908}"/>
              </a:ext>
            </a:extLst>
          </p:cNvPr>
          <p:cNvCxnSpPr/>
          <p:nvPr/>
        </p:nvCxnSpPr>
        <p:spPr>
          <a:xfrm flipH="1" flipV="1">
            <a:off x="4786946" y="5999121"/>
            <a:ext cx="664052" cy="101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29A53B1-4D04-4849-B453-FBB2E6283820}"/>
              </a:ext>
            </a:extLst>
          </p:cNvPr>
          <p:cNvGrpSpPr/>
          <p:nvPr/>
        </p:nvGrpSpPr>
        <p:grpSpPr>
          <a:xfrm>
            <a:off x="797523" y="4598906"/>
            <a:ext cx="290513" cy="677706"/>
            <a:chOff x="4188102" y="3807100"/>
            <a:chExt cx="290513" cy="677706"/>
          </a:xfrm>
        </p:grpSpPr>
        <p:sp>
          <p:nvSpPr>
            <p:cNvPr id="192" name="Line 34">
              <a:extLst>
                <a:ext uri="{FF2B5EF4-FFF2-40B4-BE49-F238E27FC236}">
                  <a16:creationId xmlns:a16="http://schemas.microsoft.com/office/drawing/2014/main" id="{EAB17398-A9DD-4F6C-88B3-01028E883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35">
              <a:extLst>
                <a:ext uri="{FF2B5EF4-FFF2-40B4-BE49-F238E27FC236}">
                  <a16:creationId xmlns:a16="http://schemas.microsoft.com/office/drawing/2014/main" id="{64289DF2-670E-4B07-B49B-61BAF0833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9D7AE779-6F0E-4360-A177-D1E8C0AF3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Freeform 404">
            <a:extLst>
              <a:ext uri="{FF2B5EF4-FFF2-40B4-BE49-F238E27FC236}">
                <a16:creationId xmlns:a16="http://schemas.microsoft.com/office/drawing/2014/main" id="{1F042A62-7AAF-4A05-AD7C-423AF8288D6F}"/>
              </a:ext>
            </a:extLst>
          </p:cNvPr>
          <p:cNvSpPr>
            <a:spLocks/>
          </p:cNvSpPr>
          <p:nvPr/>
        </p:nvSpPr>
        <p:spPr bwMode="auto">
          <a:xfrm rot="12426839" flipH="1">
            <a:off x="475811" y="4712736"/>
            <a:ext cx="154406" cy="582562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Line 381">
            <a:extLst>
              <a:ext uri="{FF2B5EF4-FFF2-40B4-BE49-F238E27FC236}">
                <a16:creationId xmlns:a16="http://schemas.microsoft.com/office/drawing/2014/main" id="{CCB4A2A3-59D5-44BB-9402-E6810EE36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976" y="5618902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382">
            <a:extLst>
              <a:ext uri="{FF2B5EF4-FFF2-40B4-BE49-F238E27FC236}">
                <a16:creationId xmlns:a16="http://schemas.microsoft.com/office/drawing/2014/main" id="{4AAEC5AA-CFAD-44AA-99C8-B18FB653D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038" y="5618902"/>
            <a:ext cx="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4">
            <a:extLst>
              <a:ext uri="{FF2B5EF4-FFF2-40B4-BE49-F238E27FC236}">
                <a16:creationId xmlns:a16="http://schemas.microsoft.com/office/drawing/2014/main" id="{27692270-82F5-4570-97F2-F307A32A1C54}"/>
              </a:ext>
            </a:extLst>
          </p:cNvPr>
          <p:cNvSpPr>
            <a:spLocks/>
          </p:cNvSpPr>
          <p:nvPr/>
        </p:nvSpPr>
        <p:spPr bwMode="auto">
          <a:xfrm rot="10062946">
            <a:off x="371236" y="5368518"/>
            <a:ext cx="117460" cy="577850"/>
          </a:xfrm>
          <a:custGeom>
            <a:avLst/>
            <a:gdLst>
              <a:gd name="T0" fmla="*/ 53 w 141"/>
              <a:gd name="T1" fmla="*/ 12 h 364"/>
              <a:gd name="T2" fmla="*/ 104 w 141"/>
              <a:gd name="T3" fmla="*/ 0 h 364"/>
              <a:gd name="T4" fmla="*/ 103 w 141"/>
              <a:gd name="T5" fmla="*/ 61 h 364"/>
              <a:gd name="T6" fmla="*/ 123 w 141"/>
              <a:gd name="T7" fmla="*/ 65 h 364"/>
              <a:gd name="T8" fmla="*/ 141 w 141"/>
              <a:gd name="T9" fmla="*/ 82 h 364"/>
              <a:gd name="T10" fmla="*/ 141 w 141"/>
              <a:gd name="T11" fmla="*/ 270 h 364"/>
              <a:gd name="T12" fmla="*/ 121 w 141"/>
              <a:gd name="T13" fmla="*/ 333 h 364"/>
              <a:gd name="T14" fmla="*/ 33 w 141"/>
              <a:gd name="T15" fmla="*/ 364 h 364"/>
              <a:gd name="T16" fmla="*/ 0 w 141"/>
              <a:gd name="T17" fmla="*/ 308 h 364"/>
              <a:gd name="T18" fmla="*/ 0 w 141"/>
              <a:gd name="T19" fmla="*/ 120 h 364"/>
              <a:gd name="T20" fmla="*/ 29 w 141"/>
              <a:gd name="T21" fmla="*/ 85 h 364"/>
              <a:gd name="T22" fmla="*/ 53 w 141"/>
              <a:gd name="T23" fmla="*/ 73 h 364"/>
              <a:gd name="T24" fmla="*/ 53 w 141"/>
              <a:gd name="T25" fmla="*/ 15 h 3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1"/>
              <a:gd name="T40" fmla="*/ 0 h 364"/>
              <a:gd name="T41" fmla="*/ 141 w 141"/>
              <a:gd name="T42" fmla="*/ 364 h 3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1" h="364">
                <a:moveTo>
                  <a:pt x="53" y="12"/>
                </a:moveTo>
                <a:lnTo>
                  <a:pt x="104" y="0"/>
                </a:lnTo>
                <a:lnTo>
                  <a:pt x="103" y="61"/>
                </a:lnTo>
                <a:lnTo>
                  <a:pt x="123" y="65"/>
                </a:lnTo>
                <a:lnTo>
                  <a:pt x="141" y="82"/>
                </a:lnTo>
                <a:lnTo>
                  <a:pt x="141" y="270"/>
                </a:lnTo>
                <a:lnTo>
                  <a:pt x="121" y="333"/>
                </a:lnTo>
                <a:lnTo>
                  <a:pt x="33" y="364"/>
                </a:lnTo>
                <a:lnTo>
                  <a:pt x="0" y="308"/>
                </a:lnTo>
                <a:lnTo>
                  <a:pt x="0" y="120"/>
                </a:lnTo>
                <a:lnTo>
                  <a:pt x="29" y="85"/>
                </a:lnTo>
                <a:lnTo>
                  <a:pt x="53" y="73"/>
                </a:lnTo>
                <a:lnTo>
                  <a:pt x="53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" name="Freeform 180">
            <a:extLst>
              <a:ext uri="{FF2B5EF4-FFF2-40B4-BE49-F238E27FC236}">
                <a16:creationId xmlns:a16="http://schemas.microsoft.com/office/drawing/2014/main" id="{978DFD0F-0745-4EAA-8620-D601079BE76F}"/>
              </a:ext>
            </a:extLst>
          </p:cNvPr>
          <p:cNvSpPr>
            <a:spLocks/>
          </p:cNvSpPr>
          <p:nvPr/>
        </p:nvSpPr>
        <p:spPr bwMode="auto">
          <a:xfrm rot="8606597">
            <a:off x="4085445" y="4236386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Freeform 168">
            <a:extLst>
              <a:ext uri="{FF2B5EF4-FFF2-40B4-BE49-F238E27FC236}">
                <a16:creationId xmlns:a16="http://schemas.microsoft.com/office/drawing/2014/main" id="{1FC60697-5BCE-4966-911D-C67BED1DD2B1}"/>
              </a:ext>
            </a:extLst>
          </p:cNvPr>
          <p:cNvSpPr>
            <a:spLocks/>
          </p:cNvSpPr>
          <p:nvPr/>
        </p:nvSpPr>
        <p:spPr bwMode="auto">
          <a:xfrm rot="12540941">
            <a:off x="4814794" y="4251314"/>
            <a:ext cx="287338" cy="525463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" name="AutoShape 15">
            <a:extLst>
              <a:ext uri="{FF2B5EF4-FFF2-40B4-BE49-F238E27FC236}">
                <a16:creationId xmlns:a16="http://schemas.microsoft.com/office/drawing/2014/main" id="{D527A14D-C8C1-4B09-9E00-0A958A5E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293" y="460782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1" name="AutoShape 14">
            <a:extLst>
              <a:ext uri="{FF2B5EF4-FFF2-40B4-BE49-F238E27FC236}">
                <a16:creationId xmlns:a16="http://schemas.microsoft.com/office/drawing/2014/main" id="{E3707863-109F-441C-A95E-B70608B5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26" y="61003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ED78F79-9C2B-42DB-AF8D-A63DDA22A1A0}"/>
              </a:ext>
            </a:extLst>
          </p:cNvPr>
          <p:cNvGrpSpPr/>
          <p:nvPr/>
        </p:nvGrpSpPr>
        <p:grpSpPr>
          <a:xfrm>
            <a:off x="4233839" y="4467086"/>
            <a:ext cx="290513" cy="677706"/>
            <a:chOff x="4188102" y="3807100"/>
            <a:chExt cx="290513" cy="677706"/>
          </a:xfrm>
        </p:grpSpPr>
        <p:sp>
          <p:nvSpPr>
            <p:cNvPr id="293" name="Line 34">
              <a:extLst>
                <a:ext uri="{FF2B5EF4-FFF2-40B4-BE49-F238E27FC236}">
                  <a16:creationId xmlns:a16="http://schemas.microsoft.com/office/drawing/2014/main" id="{FA5CC795-E755-4626-A112-663500218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7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35">
              <a:extLst>
                <a:ext uri="{FF2B5EF4-FFF2-40B4-BE49-F238E27FC236}">
                  <a16:creationId xmlns:a16="http://schemas.microsoft.com/office/drawing/2014/main" id="{B29ADBCD-F37E-41DB-8EF1-C558EF323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590" y="408400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36">
              <a:extLst>
                <a:ext uri="{FF2B5EF4-FFF2-40B4-BE49-F238E27FC236}">
                  <a16:creationId xmlns:a16="http://schemas.microsoft.com/office/drawing/2014/main" id="{71D96FF3-D548-4CB0-9815-B2385450D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102" y="3807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5AD9DA9A-2B7B-457E-AF33-8AD97B3A462E}"/>
              </a:ext>
            </a:extLst>
          </p:cNvPr>
          <p:cNvGrpSpPr>
            <a:grpSpLocks/>
          </p:cNvGrpSpPr>
          <p:nvPr/>
        </p:nvGrpSpPr>
        <p:grpSpPr bwMode="auto">
          <a:xfrm>
            <a:off x="2192120" y="4120283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573871D2-6750-4FCA-AA53-0DFDBB462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0351DC1-2109-4147-85ED-7A2A0BCEE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7E07A050-4CAF-41D8-870B-EE7BB5F33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330">
            <a:extLst>
              <a:ext uri="{FF2B5EF4-FFF2-40B4-BE49-F238E27FC236}">
                <a16:creationId xmlns:a16="http://schemas.microsoft.com/office/drawing/2014/main" id="{C8B9E5CA-9B7A-4350-8ADB-60A429655547}"/>
              </a:ext>
            </a:extLst>
          </p:cNvPr>
          <p:cNvGrpSpPr>
            <a:grpSpLocks/>
          </p:cNvGrpSpPr>
          <p:nvPr/>
        </p:nvGrpSpPr>
        <p:grpSpPr bwMode="auto">
          <a:xfrm>
            <a:off x="6566929" y="5827933"/>
            <a:ext cx="103370" cy="869950"/>
            <a:chOff x="914" y="1296"/>
            <a:chExt cx="141" cy="548"/>
          </a:xfrm>
        </p:grpSpPr>
        <p:sp>
          <p:nvSpPr>
            <p:cNvPr id="275" name="Line 331">
              <a:extLst>
                <a:ext uri="{FF2B5EF4-FFF2-40B4-BE49-F238E27FC236}">
                  <a16:creationId xmlns:a16="http://schemas.microsoft.com/office/drawing/2014/main" id="{8D0E76A8-97C2-4E5D-A05B-916B7A804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32">
              <a:extLst>
                <a:ext uri="{FF2B5EF4-FFF2-40B4-BE49-F238E27FC236}">
                  <a16:creationId xmlns:a16="http://schemas.microsoft.com/office/drawing/2014/main" id="{44D5E638-FAC9-401D-BFF4-71A676F97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334">
              <a:extLst>
                <a:ext uri="{FF2B5EF4-FFF2-40B4-BE49-F238E27FC236}">
                  <a16:creationId xmlns:a16="http://schemas.microsoft.com/office/drawing/2014/main" id="{560A1B19-2A52-42B8-9938-7FE1D6BBC1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4" y="1296"/>
              <a:ext cx="141" cy="369"/>
            </a:xfrm>
            <a:custGeom>
              <a:avLst/>
              <a:gdLst>
                <a:gd name="T0" fmla="*/ 48 w 141"/>
                <a:gd name="T1" fmla="*/ 15 h 369"/>
                <a:gd name="T2" fmla="*/ 103 w 141"/>
                <a:gd name="T3" fmla="*/ 0 h 369"/>
                <a:gd name="T4" fmla="*/ 103 w 141"/>
                <a:gd name="T5" fmla="*/ 66 h 369"/>
                <a:gd name="T6" fmla="*/ 123 w 141"/>
                <a:gd name="T7" fmla="*/ 70 h 369"/>
                <a:gd name="T8" fmla="*/ 141 w 141"/>
                <a:gd name="T9" fmla="*/ 87 h 369"/>
                <a:gd name="T10" fmla="*/ 141 w 141"/>
                <a:gd name="T11" fmla="*/ 275 h 369"/>
                <a:gd name="T12" fmla="*/ 121 w 141"/>
                <a:gd name="T13" fmla="*/ 338 h 369"/>
                <a:gd name="T14" fmla="*/ 33 w 141"/>
                <a:gd name="T15" fmla="*/ 369 h 369"/>
                <a:gd name="T16" fmla="*/ 0 w 141"/>
                <a:gd name="T17" fmla="*/ 313 h 369"/>
                <a:gd name="T18" fmla="*/ 0 w 141"/>
                <a:gd name="T19" fmla="*/ 125 h 369"/>
                <a:gd name="T20" fmla="*/ 24 w 141"/>
                <a:gd name="T21" fmla="*/ 94 h 369"/>
                <a:gd name="T22" fmla="*/ 50 w 141"/>
                <a:gd name="T23" fmla="*/ 84 h 369"/>
                <a:gd name="T24" fmla="*/ 50 w 141"/>
                <a:gd name="T25" fmla="*/ 15 h 3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9"/>
                <a:gd name="T41" fmla="*/ 141 w 141"/>
                <a:gd name="T42" fmla="*/ 369 h 3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9">
                  <a:moveTo>
                    <a:pt x="48" y="15"/>
                  </a:moveTo>
                  <a:lnTo>
                    <a:pt x="103" y="0"/>
                  </a:lnTo>
                  <a:lnTo>
                    <a:pt x="103" y="66"/>
                  </a:lnTo>
                  <a:lnTo>
                    <a:pt x="123" y="70"/>
                  </a:lnTo>
                  <a:lnTo>
                    <a:pt x="141" y="87"/>
                  </a:lnTo>
                  <a:lnTo>
                    <a:pt x="141" y="275"/>
                  </a:lnTo>
                  <a:lnTo>
                    <a:pt x="121" y="338"/>
                  </a:lnTo>
                  <a:lnTo>
                    <a:pt x="33" y="369"/>
                  </a:lnTo>
                  <a:lnTo>
                    <a:pt x="0" y="313"/>
                  </a:lnTo>
                  <a:lnTo>
                    <a:pt x="0" y="125"/>
                  </a:lnTo>
                  <a:lnTo>
                    <a:pt x="24" y="94"/>
                  </a:lnTo>
                  <a:lnTo>
                    <a:pt x="50" y="84"/>
                  </a:lnTo>
                  <a:lnTo>
                    <a:pt x="50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49712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8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Bragging Rights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 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Standing with heels touching marks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gun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PCC: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Starting with toes touching marks,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anywhere downrange. Gun loaded, stock touching belt, muzzle pointed anywhere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 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Standing with heels touching marks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lang="en-US" sz="1100" dirty="0"/>
                        <a:t>wrists above shoulders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gun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PCC: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Starting with toes touching marks,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Engage all 3 targets with two rounds each, perform mandatory reload, and engage all targets with two more </a:t>
                      </a: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rounds each.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Limited,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 IDPA,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292">
            <a:extLst>
              <a:ext uri="{FF2B5EF4-FFF2-40B4-BE49-F238E27FC236}">
                <a16:creationId xmlns:a16="http://schemas.microsoft.com/office/drawing/2014/main" id="{4D73E1E5-46AA-45C9-B9C6-BF3FFB6FA5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95600" y="6553200"/>
            <a:ext cx="222250" cy="858838"/>
            <a:chOff x="384" y="816"/>
            <a:chExt cx="140" cy="541"/>
          </a:xfrm>
        </p:grpSpPr>
        <p:sp>
          <p:nvSpPr>
            <p:cNvPr id="107" name="Line 293">
              <a:extLst>
                <a:ext uri="{FF2B5EF4-FFF2-40B4-BE49-F238E27FC236}">
                  <a16:creationId xmlns:a16="http://schemas.microsoft.com/office/drawing/2014/main" id="{24666B02-D841-48B4-A7F3-E95B0B2AD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94">
              <a:extLst>
                <a:ext uri="{FF2B5EF4-FFF2-40B4-BE49-F238E27FC236}">
                  <a16:creationId xmlns:a16="http://schemas.microsoft.com/office/drawing/2014/main" id="{61F22A88-B996-417A-8594-BF6A622AB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95">
              <a:extLst>
                <a:ext uri="{FF2B5EF4-FFF2-40B4-BE49-F238E27FC236}">
                  <a16:creationId xmlns:a16="http://schemas.microsoft.com/office/drawing/2014/main" id="{59F7D2DC-B3A3-4C51-B171-8A98DB216C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Freeform 36">
            <a:extLst>
              <a:ext uri="{FF2B5EF4-FFF2-40B4-BE49-F238E27FC236}">
                <a16:creationId xmlns:a16="http://schemas.microsoft.com/office/drawing/2014/main" id="{E0E28EAD-B308-49AB-873B-7583AC36E0CF}"/>
              </a:ext>
            </a:extLst>
          </p:cNvPr>
          <p:cNvSpPr>
            <a:spLocks/>
          </p:cNvSpPr>
          <p:nvPr/>
        </p:nvSpPr>
        <p:spPr bwMode="auto">
          <a:xfrm rot="1419712">
            <a:off x="3047920" y="6623078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sp>
        <p:nvSpPr>
          <p:cNvPr id="112" name="Freeform 36">
            <a:extLst>
              <a:ext uri="{FF2B5EF4-FFF2-40B4-BE49-F238E27FC236}">
                <a16:creationId xmlns:a16="http://schemas.microsoft.com/office/drawing/2014/main" id="{B8B81A43-E95D-46D9-85D3-F1ED6BCA6755}"/>
              </a:ext>
            </a:extLst>
          </p:cNvPr>
          <p:cNvSpPr>
            <a:spLocks/>
          </p:cNvSpPr>
          <p:nvPr/>
        </p:nvSpPr>
        <p:spPr bwMode="auto">
          <a:xfrm rot="20017441">
            <a:off x="2780692" y="6683566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113" name="Group 292">
            <a:extLst>
              <a:ext uri="{FF2B5EF4-FFF2-40B4-BE49-F238E27FC236}">
                <a16:creationId xmlns:a16="http://schemas.microsoft.com/office/drawing/2014/main" id="{15A9541B-B208-4D20-859D-15DDF9686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8563" y="7007900"/>
            <a:ext cx="222250" cy="858838"/>
            <a:chOff x="384" y="816"/>
            <a:chExt cx="140" cy="541"/>
          </a:xfrm>
        </p:grpSpPr>
        <p:sp>
          <p:nvSpPr>
            <p:cNvPr id="114" name="Line 293">
              <a:extLst>
                <a:ext uri="{FF2B5EF4-FFF2-40B4-BE49-F238E27FC236}">
                  <a16:creationId xmlns:a16="http://schemas.microsoft.com/office/drawing/2014/main" id="{DC662DC8-15CA-4404-9C81-6FB7C0D5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>
              <a:extLst>
                <a:ext uri="{FF2B5EF4-FFF2-40B4-BE49-F238E27FC236}">
                  <a16:creationId xmlns:a16="http://schemas.microsoft.com/office/drawing/2014/main" id="{91797CCE-2589-4F04-B7D2-E5974B077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72E4106C-A02B-4776-99A5-97AF19F5B0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92">
            <a:extLst>
              <a:ext uri="{FF2B5EF4-FFF2-40B4-BE49-F238E27FC236}">
                <a16:creationId xmlns:a16="http://schemas.microsoft.com/office/drawing/2014/main" id="{A4B12925-2AF4-4EEA-8AF3-CE33BA177D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07681" y="5930650"/>
            <a:ext cx="222250" cy="858838"/>
            <a:chOff x="384" y="816"/>
            <a:chExt cx="140" cy="541"/>
          </a:xfrm>
        </p:grpSpPr>
        <p:sp>
          <p:nvSpPr>
            <p:cNvPr id="118" name="Line 293">
              <a:extLst>
                <a:ext uri="{FF2B5EF4-FFF2-40B4-BE49-F238E27FC236}">
                  <a16:creationId xmlns:a16="http://schemas.microsoft.com/office/drawing/2014/main" id="{6CE9C42A-1D6A-410D-ABEF-25DC2D72E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94">
              <a:extLst>
                <a:ext uri="{FF2B5EF4-FFF2-40B4-BE49-F238E27FC236}">
                  <a16:creationId xmlns:a16="http://schemas.microsoft.com/office/drawing/2014/main" id="{7B7892E8-30B0-43D6-B53C-88F68C58E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5">
              <a:extLst>
                <a:ext uri="{FF2B5EF4-FFF2-40B4-BE49-F238E27FC236}">
                  <a16:creationId xmlns:a16="http://schemas.microsoft.com/office/drawing/2014/main" id="{B9912C35-775A-4FC1-8F26-A5821271D5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E5BE1F1-2E42-4BB8-B50A-868257CB5FDD}"/>
              </a:ext>
            </a:extLst>
          </p:cNvPr>
          <p:cNvCxnSpPr/>
          <p:nvPr/>
        </p:nvCxnSpPr>
        <p:spPr>
          <a:xfrm flipH="1">
            <a:off x="4733398" y="7715721"/>
            <a:ext cx="513567" cy="689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827306D-37E2-4C57-8123-2F16FD8D9754}"/>
              </a:ext>
            </a:extLst>
          </p:cNvPr>
          <p:cNvSpPr txBox="1"/>
          <p:nvPr/>
        </p:nvSpPr>
        <p:spPr>
          <a:xfrm rot="17872160">
            <a:off x="4713087" y="7827864"/>
            <a:ext cx="6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</a:t>
            </a:r>
            <a:r>
              <a:rPr lang="en-US" dirty="0" err="1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1033</Words>
  <Application>Microsoft Office PowerPoint</Application>
  <PresentationFormat>Custom</PresentationFormat>
  <Paragraphs>137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David McClure</cp:lastModifiedBy>
  <cp:revision>166</cp:revision>
  <cp:lastPrinted>2020-09-26T14:25:46Z</cp:lastPrinted>
  <dcterms:created xsi:type="dcterms:W3CDTF">2002-08-21T12:11:08Z</dcterms:created>
  <dcterms:modified xsi:type="dcterms:W3CDTF">2020-09-27T02:28:18Z</dcterms:modified>
  <cp:category>Shooting</cp:category>
</cp:coreProperties>
</file>