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52" d="100"/>
          <a:sy n="52" d="100"/>
        </p:scale>
        <p:origin x="240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46714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signal,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269</Words>
  <Application>Microsoft Office PowerPoint</Application>
  <PresentationFormat>Custom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2020-09-27T04:38:18Z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