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52" d="100"/>
          <a:sy n="52" d="100"/>
        </p:scale>
        <p:origin x="2400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0000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256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2020-09-27T04:38:51Z</dcterms:modified>
  <cp:category>Shooting</cp:category>
</cp:coreProperties>
</file>