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05.09.2019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671326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F0F4961B-677A-4CF3-80EB-F6EF50BE855D}"/>
              </a:ext>
            </a:extLst>
          </p:cNvPr>
          <p:cNvGrpSpPr/>
          <p:nvPr/>
        </p:nvGrpSpPr>
        <p:grpSpPr>
          <a:xfrm>
            <a:off x="-3552986" y="4757552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94A211FA-DAEA-4C84-B01D-C5A12D65B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9FB6C115-8C3A-45AF-80B8-9C42750E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2FA1AEEB-C7B5-4DBC-B595-6B363952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668E308A-C76C-4744-9484-2577989B59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E860B781-AC92-4E36-A181-025AAACF3B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45B5B79C-D016-4C1C-A7B8-9D7E45543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D3CA564B-5A6B-42B1-8B74-B3C94AA93B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4F778D99-58ED-42BB-B1BA-FB22E602EC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3324A4CD-7F3C-4C46-BD9B-88CF5D99E5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3C0683A-7B5D-4AC1-9738-B3447997F257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35C5736D-A717-4C87-B109-975941D386BE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A356822F-522D-4C8D-9C5D-37000D8B4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F1C83F3B-9C24-47A0-9429-408DBC10B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18FB9066-B3B3-4634-81C2-F009EDB2AB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970D2D62-CBF1-41A6-8755-6D65F65A9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EC4CB122-D16A-4463-8695-DACF0CCDB152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F9AF53A-E0C6-45C0-B95C-E855B4E0C8F5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235</Words>
  <Application>Microsoft Office PowerPoint</Application>
  <PresentationFormat>Custom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2019-09-05T20:35:55Z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