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83" r:id="rId3"/>
    <p:sldId id="284" r:id="rId4"/>
    <p:sldId id="279" r:id="rId5"/>
    <p:sldId id="276" r:id="rId6"/>
    <p:sldId id="275" r:id="rId7"/>
    <p:sldId id="280" r:id="rId8"/>
    <p:sldId id="282" r:id="rId9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059" autoAdjust="0"/>
  </p:normalViewPr>
  <p:slideViewPr>
    <p:cSldViewPr>
      <p:cViewPr varScale="1">
        <p:scale>
          <a:sx n="104" d="100"/>
          <a:sy n="104" d="100"/>
        </p:scale>
        <p:origin x="4200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00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50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3942"/>
              </p:ext>
            </p:extLst>
          </p:nvPr>
        </p:nvGraphicFramePr>
        <p:xfrm>
          <a:off x="152400" y="152399"/>
          <a:ext cx="7010400" cy="644908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 &amp; Action Bay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216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2 cinderblocks in the box with you. Handgun unloaded and holstered, rifle staged in dump box, magazine inserted, bolt forward, empty chamber.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50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cinderblocks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rifle from dump box and engage all targets on SUR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Safely dump rifle back in dump box (safety on or no ammo in gun).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cinderblocks from box A and take them to box B. Once cinderblocks are in box B, draw, load, and engage all targets in Action Bay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Unload(RO verify clear) firearm and table it on the marked table.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cinderblocks from Box B and take them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rifle from dump box and engage all targets on SUR from within the shooting area with at least 2 shots each a second time.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Stacking shots IS allowed, however all targets must be engaged the required number of times in the order specified.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 TIME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200 seconds.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– PAR TIME: 200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301">
            <a:extLst>
              <a:ext uri="{FF2B5EF4-FFF2-40B4-BE49-F238E27FC236}">
                <a16:creationId xmlns:a16="http://schemas.microsoft.com/office/drawing/2014/main" id="{4B7C2677-3A7D-A94A-AACF-7865F4B3BD7B}"/>
              </a:ext>
            </a:extLst>
          </p:cNvPr>
          <p:cNvSpPr>
            <a:spLocks/>
          </p:cNvSpPr>
          <p:nvPr/>
        </p:nvSpPr>
        <p:spPr bwMode="auto">
          <a:xfrm flipH="1">
            <a:off x="6237916" y="392198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01">
            <a:extLst>
              <a:ext uri="{FF2B5EF4-FFF2-40B4-BE49-F238E27FC236}">
                <a16:creationId xmlns:a16="http://schemas.microsoft.com/office/drawing/2014/main" id="{C7E36381-E63D-484B-8BEF-6105067E14EA}"/>
              </a:ext>
            </a:extLst>
          </p:cNvPr>
          <p:cNvSpPr>
            <a:spLocks/>
          </p:cNvSpPr>
          <p:nvPr/>
        </p:nvSpPr>
        <p:spPr bwMode="auto">
          <a:xfrm flipH="1">
            <a:off x="6195974" y="5507143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59936" y="202650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777282" y="3799624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1860581" y="3149546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 flipV="1">
            <a:off x="1792992" y="3675117"/>
            <a:ext cx="1976244" cy="15678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769234" y="855100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105032" y="90826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4768C7-9351-7442-A22C-3993CBD373A2}"/>
              </a:ext>
            </a:extLst>
          </p:cNvPr>
          <p:cNvGrpSpPr/>
          <p:nvPr/>
        </p:nvGrpSpPr>
        <p:grpSpPr>
          <a:xfrm>
            <a:off x="531512" y="2322125"/>
            <a:ext cx="240937" cy="1184011"/>
            <a:chOff x="768928" y="4426849"/>
            <a:chExt cx="240937" cy="1184011"/>
          </a:xfrm>
        </p:grpSpPr>
        <p:grpSp>
          <p:nvGrpSpPr>
            <p:cNvPr id="73" name="Group 292">
              <a:extLst>
                <a:ext uri="{FF2B5EF4-FFF2-40B4-BE49-F238E27FC236}">
                  <a16:creationId xmlns:a16="http://schemas.microsoft.com/office/drawing/2014/main" id="{519AD503-EC59-4C42-8A6F-1DE3856C3B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74" name="Line 293">
                <a:extLst>
                  <a:ext uri="{FF2B5EF4-FFF2-40B4-BE49-F238E27FC236}">
                    <a16:creationId xmlns:a16="http://schemas.microsoft.com/office/drawing/2014/main" id="{9B4815C6-2114-BF4E-B48F-FC299738A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94">
                <a:extLst>
                  <a:ext uri="{FF2B5EF4-FFF2-40B4-BE49-F238E27FC236}">
                    <a16:creationId xmlns:a16="http://schemas.microsoft.com/office/drawing/2014/main" id="{A5EEBE6A-62BC-7042-B6A5-8F866927E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295">
                <a:extLst>
                  <a:ext uri="{FF2B5EF4-FFF2-40B4-BE49-F238E27FC236}">
                    <a16:creationId xmlns:a16="http://schemas.microsoft.com/office/drawing/2014/main" id="{CE2525D7-1F24-7446-8D40-DE56681FD1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292">
              <a:extLst>
                <a:ext uri="{FF2B5EF4-FFF2-40B4-BE49-F238E27FC236}">
                  <a16:creationId xmlns:a16="http://schemas.microsoft.com/office/drawing/2014/main" id="{9AB2C4E7-B3C5-7D4F-98A4-007723E8D39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82" name="Line 293">
                <a:extLst>
                  <a:ext uri="{FF2B5EF4-FFF2-40B4-BE49-F238E27FC236}">
                    <a16:creationId xmlns:a16="http://schemas.microsoft.com/office/drawing/2014/main" id="{47AA0FC7-9BE5-2E48-87F7-FFEE07837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294">
                <a:extLst>
                  <a:ext uri="{FF2B5EF4-FFF2-40B4-BE49-F238E27FC236}">
                    <a16:creationId xmlns:a16="http://schemas.microsoft.com/office/drawing/2014/main" id="{2599354D-6591-0A41-9D8E-3A4DD5507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95">
                <a:extLst>
                  <a:ext uri="{FF2B5EF4-FFF2-40B4-BE49-F238E27FC236}">
                    <a16:creationId xmlns:a16="http://schemas.microsoft.com/office/drawing/2014/main" id="{DDD23879-99AD-8F48-924A-AD39F881CE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4439C6-EABB-5448-AD57-F5C118C1E88E}"/>
              </a:ext>
            </a:extLst>
          </p:cNvPr>
          <p:cNvGrpSpPr/>
          <p:nvPr/>
        </p:nvGrpSpPr>
        <p:grpSpPr>
          <a:xfrm>
            <a:off x="814633" y="2180255"/>
            <a:ext cx="240937" cy="1184011"/>
            <a:chOff x="768928" y="4426849"/>
            <a:chExt cx="240937" cy="1184011"/>
          </a:xfrm>
        </p:grpSpPr>
        <p:grpSp>
          <p:nvGrpSpPr>
            <p:cNvPr id="95" name="Group 292">
              <a:extLst>
                <a:ext uri="{FF2B5EF4-FFF2-40B4-BE49-F238E27FC236}">
                  <a16:creationId xmlns:a16="http://schemas.microsoft.com/office/drawing/2014/main" id="{44C3FE7A-1646-DA43-8866-D0C0679F8F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100" name="Line 293">
                <a:extLst>
                  <a:ext uri="{FF2B5EF4-FFF2-40B4-BE49-F238E27FC236}">
                    <a16:creationId xmlns:a16="http://schemas.microsoft.com/office/drawing/2014/main" id="{B5B74F97-8D54-CA47-A275-A37E36684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294">
                <a:extLst>
                  <a:ext uri="{FF2B5EF4-FFF2-40B4-BE49-F238E27FC236}">
                    <a16:creationId xmlns:a16="http://schemas.microsoft.com/office/drawing/2014/main" id="{76C587E5-EC25-E940-A392-6890BC1C4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95">
                <a:extLst>
                  <a:ext uri="{FF2B5EF4-FFF2-40B4-BE49-F238E27FC236}">
                    <a16:creationId xmlns:a16="http://schemas.microsoft.com/office/drawing/2014/main" id="{9CB292AD-3208-2540-BF66-FB5518EF97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292">
              <a:extLst>
                <a:ext uri="{FF2B5EF4-FFF2-40B4-BE49-F238E27FC236}">
                  <a16:creationId xmlns:a16="http://schemas.microsoft.com/office/drawing/2014/main" id="{550FCC2E-B554-A044-8B1E-904AE7FA9B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97" name="Line 293">
                <a:extLst>
                  <a:ext uri="{FF2B5EF4-FFF2-40B4-BE49-F238E27FC236}">
                    <a16:creationId xmlns:a16="http://schemas.microsoft.com/office/drawing/2014/main" id="{7354510D-B7A9-4F4B-975E-DC74360B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294">
                <a:extLst>
                  <a:ext uri="{FF2B5EF4-FFF2-40B4-BE49-F238E27FC236}">
                    <a16:creationId xmlns:a16="http://schemas.microsoft.com/office/drawing/2014/main" id="{696BDDF0-B375-314A-B661-5301A62BF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95">
                <a:extLst>
                  <a:ext uri="{FF2B5EF4-FFF2-40B4-BE49-F238E27FC236}">
                    <a16:creationId xmlns:a16="http://schemas.microsoft.com/office/drawing/2014/main" id="{F977FBBA-9C50-5349-A338-E84C6DC2E1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AB1403-52C4-E14F-97B7-C8F60F212B35}"/>
              </a:ext>
            </a:extLst>
          </p:cNvPr>
          <p:cNvGrpSpPr/>
          <p:nvPr/>
        </p:nvGrpSpPr>
        <p:grpSpPr>
          <a:xfrm>
            <a:off x="6669440" y="3935979"/>
            <a:ext cx="232481" cy="1217097"/>
            <a:chOff x="9296400" y="4905878"/>
            <a:chExt cx="232481" cy="1217097"/>
          </a:xfrm>
        </p:grpSpPr>
        <p:grpSp>
          <p:nvGrpSpPr>
            <p:cNvPr id="104" name="Group 288">
              <a:extLst>
                <a:ext uri="{FF2B5EF4-FFF2-40B4-BE49-F238E27FC236}">
                  <a16:creationId xmlns:a16="http://schemas.microsoft.com/office/drawing/2014/main" id="{541CAAF6-9801-444D-A0F1-2C59983D3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09" name="Line 289">
                <a:extLst>
                  <a:ext uri="{FF2B5EF4-FFF2-40B4-BE49-F238E27FC236}">
                    <a16:creationId xmlns:a16="http://schemas.microsoft.com/office/drawing/2014/main" id="{8A5F47FF-C08D-7447-806F-3EF48958F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0">
                <a:extLst>
                  <a:ext uri="{FF2B5EF4-FFF2-40B4-BE49-F238E27FC236}">
                    <a16:creationId xmlns:a16="http://schemas.microsoft.com/office/drawing/2014/main" id="{07515C3F-E214-2841-B4C5-0C0AB93A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291">
                <a:extLst>
                  <a:ext uri="{FF2B5EF4-FFF2-40B4-BE49-F238E27FC236}">
                    <a16:creationId xmlns:a16="http://schemas.microsoft.com/office/drawing/2014/main" id="{8F03662E-3849-9848-BF0F-8D3E4B34B6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288">
              <a:extLst>
                <a:ext uri="{FF2B5EF4-FFF2-40B4-BE49-F238E27FC236}">
                  <a16:creationId xmlns:a16="http://schemas.microsoft.com/office/drawing/2014/main" id="{EBFFA5B6-AC3B-D349-B368-F3866128A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06" name="Line 289">
                <a:extLst>
                  <a:ext uri="{FF2B5EF4-FFF2-40B4-BE49-F238E27FC236}">
                    <a16:creationId xmlns:a16="http://schemas.microsoft.com/office/drawing/2014/main" id="{F5A7A4F7-9E5D-7344-9707-938D27549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90">
                <a:extLst>
                  <a:ext uri="{FF2B5EF4-FFF2-40B4-BE49-F238E27FC236}">
                    <a16:creationId xmlns:a16="http://schemas.microsoft.com/office/drawing/2014/main" id="{FA28C257-F6A3-4F48-9D9E-4969FE485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91">
                <a:extLst>
                  <a:ext uri="{FF2B5EF4-FFF2-40B4-BE49-F238E27FC236}">
                    <a16:creationId xmlns:a16="http://schemas.microsoft.com/office/drawing/2014/main" id="{10F05A0E-DFBA-214E-A9C7-C9154827B3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CB7CF45-3004-5A45-878B-B3E0B54B7637}"/>
              </a:ext>
            </a:extLst>
          </p:cNvPr>
          <p:cNvGrpSpPr/>
          <p:nvPr/>
        </p:nvGrpSpPr>
        <p:grpSpPr>
          <a:xfrm>
            <a:off x="6990466" y="4025052"/>
            <a:ext cx="232481" cy="1217097"/>
            <a:chOff x="9296400" y="4905878"/>
            <a:chExt cx="232481" cy="1217097"/>
          </a:xfrm>
        </p:grpSpPr>
        <p:grpSp>
          <p:nvGrpSpPr>
            <p:cNvPr id="113" name="Group 288">
              <a:extLst>
                <a:ext uri="{FF2B5EF4-FFF2-40B4-BE49-F238E27FC236}">
                  <a16:creationId xmlns:a16="http://schemas.microsoft.com/office/drawing/2014/main" id="{CA2BD940-D465-B740-ADC0-D4C70FA4C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18" name="Line 289">
                <a:extLst>
                  <a:ext uri="{FF2B5EF4-FFF2-40B4-BE49-F238E27FC236}">
                    <a16:creationId xmlns:a16="http://schemas.microsoft.com/office/drawing/2014/main" id="{136B2B62-6CDF-1A4E-8ABE-B0BA7357F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90">
                <a:extLst>
                  <a:ext uri="{FF2B5EF4-FFF2-40B4-BE49-F238E27FC236}">
                    <a16:creationId xmlns:a16="http://schemas.microsoft.com/office/drawing/2014/main" id="{0EE214DF-E6B9-BE47-B588-F5F713DF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91">
                <a:extLst>
                  <a:ext uri="{FF2B5EF4-FFF2-40B4-BE49-F238E27FC236}">
                    <a16:creationId xmlns:a16="http://schemas.microsoft.com/office/drawing/2014/main" id="{56C22A66-2A2D-D44F-9F68-8519BB0778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288">
              <a:extLst>
                <a:ext uri="{FF2B5EF4-FFF2-40B4-BE49-F238E27FC236}">
                  <a16:creationId xmlns:a16="http://schemas.microsoft.com/office/drawing/2014/main" id="{DDE06D44-D671-3A42-BEF2-BB4740D83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15" name="Line 289">
                <a:extLst>
                  <a:ext uri="{FF2B5EF4-FFF2-40B4-BE49-F238E27FC236}">
                    <a16:creationId xmlns:a16="http://schemas.microsoft.com/office/drawing/2014/main" id="{1D62735F-CB48-644E-8524-75BD9C5A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0">
                <a:extLst>
                  <a:ext uri="{FF2B5EF4-FFF2-40B4-BE49-F238E27FC236}">
                    <a16:creationId xmlns:a16="http://schemas.microsoft.com/office/drawing/2014/main" id="{2D77682B-ED86-7F4B-930E-970A42453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1">
                <a:extLst>
                  <a:ext uri="{FF2B5EF4-FFF2-40B4-BE49-F238E27FC236}">
                    <a16:creationId xmlns:a16="http://schemas.microsoft.com/office/drawing/2014/main" id="{2C332F92-4CC8-4842-BA35-0AFF658BF6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4FB251-39A8-8943-AA42-E54CD54A79C5}"/>
              </a:ext>
            </a:extLst>
          </p:cNvPr>
          <p:cNvGrpSpPr/>
          <p:nvPr/>
        </p:nvGrpSpPr>
        <p:grpSpPr>
          <a:xfrm>
            <a:off x="6553200" y="6021256"/>
            <a:ext cx="232481" cy="1217097"/>
            <a:chOff x="9296400" y="4905878"/>
            <a:chExt cx="232481" cy="1217097"/>
          </a:xfrm>
        </p:grpSpPr>
        <p:grpSp>
          <p:nvGrpSpPr>
            <p:cNvPr id="69" name="Group 288">
              <a:extLst>
                <a:ext uri="{FF2B5EF4-FFF2-40B4-BE49-F238E27FC236}">
                  <a16:creationId xmlns:a16="http://schemas.microsoft.com/office/drawing/2014/main" id="{CF4BBFEE-96F1-6643-AC7A-15F3D1128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70" name="Line 289">
                <a:extLst>
                  <a:ext uri="{FF2B5EF4-FFF2-40B4-BE49-F238E27FC236}">
                    <a16:creationId xmlns:a16="http://schemas.microsoft.com/office/drawing/2014/main" id="{DEF97772-965F-994F-95A3-DE7D05907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0">
                <a:extLst>
                  <a:ext uri="{FF2B5EF4-FFF2-40B4-BE49-F238E27FC236}">
                    <a16:creationId xmlns:a16="http://schemas.microsoft.com/office/drawing/2014/main" id="{EBD33422-AF7B-4A41-B45D-3F33BFE9E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91">
                <a:extLst>
                  <a:ext uri="{FF2B5EF4-FFF2-40B4-BE49-F238E27FC236}">
                    <a16:creationId xmlns:a16="http://schemas.microsoft.com/office/drawing/2014/main" id="{5BDD1DFC-9FDB-C445-94A7-17917FF414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288">
              <a:extLst>
                <a:ext uri="{FF2B5EF4-FFF2-40B4-BE49-F238E27FC236}">
                  <a16:creationId xmlns:a16="http://schemas.microsoft.com/office/drawing/2014/main" id="{F42617C4-2F4B-ED4A-B124-EB70AD5C3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78" name="Line 289">
                <a:extLst>
                  <a:ext uri="{FF2B5EF4-FFF2-40B4-BE49-F238E27FC236}">
                    <a16:creationId xmlns:a16="http://schemas.microsoft.com/office/drawing/2014/main" id="{E698DDC7-5F07-D147-8667-A57D6CEC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290">
                <a:extLst>
                  <a:ext uri="{FF2B5EF4-FFF2-40B4-BE49-F238E27FC236}">
                    <a16:creationId xmlns:a16="http://schemas.microsoft.com/office/drawing/2014/main" id="{F4394A4B-9B8A-4A41-A2C9-E443409DD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91">
                <a:extLst>
                  <a:ext uri="{FF2B5EF4-FFF2-40B4-BE49-F238E27FC236}">
                    <a16:creationId xmlns:a16="http://schemas.microsoft.com/office/drawing/2014/main" id="{590F199B-8C3E-5E4C-827D-5F14913876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CBBD99-B25E-8D4A-93A0-0841F8669AC7}"/>
              </a:ext>
            </a:extLst>
          </p:cNvPr>
          <p:cNvGrpSpPr/>
          <p:nvPr/>
        </p:nvGrpSpPr>
        <p:grpSpPr>
          <a:xfrm>
            <a:off x="6874226" y="6110329"/>
            <a:ext cx="232481" cy="1217097"/>
            <a:chOff x="9296400" y="4905878"/>
            <a:chExt cx="232481" cy="1217097"/>
          </a:xfrm>
        </p:grpSpPr>
        <p:grpSp>
          <p:nvGrpSpPr>
            <p:cNvPr id="86" name="Group 288">
              <a:extLst>
                <a:ext uri="{FF2B5EF4-FFF2-40B4-BE49-F238E27FC236}">
                  <a16:creationId xmlns:a16="http://schemas.microsoft.com/office/drawing/2014/main" id="{7412B6DB-5586-1E46-BD82-EE2717828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91" name="Line 289">
                <a:extLst>
                  <a:ext uri="{FF2B5EF4-FFF2-40B4-BE49-F238E27FC236}">
                    <a16:creationId xmlns:a16="http://schemas.microsoft.com/office/drawing/2014/main" id="{F86E55AD-3655-A746-8AF1-31D9E5491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90">
                <a:extLst>
                  <a:ext uri="{FF2B5EF4-FFF2-40B4-BE49-F238E27FC236}">
                    <a16:creationId xmlns:a16="http://schemas.microsoft.com/office/drawing/2014/main" id="{ED35EC63-D33D-014E-8F9A-370C3FB42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91">
                <a:extLst>
                  <a:ext uri="{FF2B5EF4-FFF2-40B4-BE49-F238E27FC236}">
                    <a16:creationId xmlns:a16="http://schemas.microsoft.com/office/drawing/2014/main" id="{C7D79BC2-B7DB-0E4F-925A-71AA4FA74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288">
              <a:extLst>
                <a:ext uri="{FF2B5EF4-FFF2-40B4-BE49-F238E27FC236}">
                  <a16:creationId xmlns:a16="http://schemas.microsoft.com/office/drawing/2014/main" id="{00076DBE-07A1-474B-B892-18E278CF3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88" name="Line 289">
                <a:extLst>
                  <a:ext uri="{FF2B5EF4-FFF2-40B4-BE49-F238E27FC236}">
                    <a16:creationId xmlns:a16="http://schemas.microsoft.com/office/drawing/2014/main" id="{23912B3A-9DF7-EB44-AEB5-DC2917C22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90">
                <a:extLst>
                  <a:ext uri="{FF2B5EF4-FFF2-40B4-BE49-F238E27FC236}">
                    <a16:creationId xmlns:a16="http://schemas.microsoft.com/office/drawing/2014/main" id="{19EC3F19-7B25-3A4B-AB44-315AA7B79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91">
                <a:extLst>
                  <a:ext uri="{FF2B5EF4-FFF2-40B4-BE49-F238E27FC236}">
                    <a16:creationId xmlns:a16="http://schemas.microsoft.com/office/drawing/2014/main" id="{FB075A5B-A2C3-1147-93A8-C627EDF1B4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9" name="Freeform 294">
            <a:extLst>
              <a:ext uri="{FF2B5EF4-FFF2-40B4-BE49-F238E27FC236}">
                <a16:creationId xmlns:a16="http://schemas.microsoft.com/office/drawing/2014/main" id="{5F4EF30D-42F2-DB4B-9083-E7059D7448E0}"/>
              </a:ext>
            </a:extLst>
          </p:cNvPr>
          <p:cNvSpPr>
            <a:spLocks/>
          </p:cNvSpPr>
          <p:nvPr/>
        </p:nvSpPr>
        <p:spPr bwMode="auto">
          <a:xfrm flipH="1">
            <a:off x="3441924" y="5014823"/>
            <a:ext cx="265866" cy="3415010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9B538D5-E877-6B4C-89E0-48F632DEF60E}"/>
              </a:ext>
            </a:extLst>
          </p:cNvPr>
          <p:cNvCxnSpPr>
            <a:cxnSpLocks/>
          </p:cNvCxnSpPr>
          <p:nvPr/>
        </p:nvCxnSpPr>
        <p:spPr>
          <a:xfrm>
            <a:off x="4326929" y="5234146"/>
            <a:ext cx="31302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C3EA0ED-4AE0-3A41-A818-2CCDEF2C1074}"/>
              </a:ext>
            </a:extLst>
          </p:cNvPr>
          <p:cNvCxnSpPr>
            <a:cxnSpLocks/>
          </p:cNvCxnSpPr>
          <p:nvPr/>
        </p:nvCxnSpPr>
        <p:spPr>
          <a:xfrm>
            <a:off x="3743872" y="5234146"/>
            <a:ext cx="38043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 294">
            <a:extLst>
              <a:ext uri="{FF2B5EF4-FFF2-40B4-BE49-F238E27FC236}">
                <a16:creationId xmlns:a16="http://schemas.microsoft.com/office/drawing/2014/main" id="{C9AD8EA3-AE2C-8C4C-B4A5-3EF98985979F}"/>
              </a:ext>
            </a:extLst>
          </p:cNvPr>
          <p:cNvSpPr>
            <a:spLocks/>
          </p:cNvSpPr>
          <p:nvPr/>
        </p:nvSpPr>
        <p:spPr bwMode="auto">
          <a:xfrm>
            <a:off x="4432056" y="4985265"/>
            <a:ext cx="246970" cy="3143121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27">
            <a:extLst>
              <a:ext uri="{FF2B5EF4-FFF2-40B4-BE49-F238E27FC236}">
                <a16:creationId xmlns:a16="http://schemas.microsoft.com/office/drawing/2014/main" id="{E640E7CE-7D7E-4F4E-AFAE-DA8C29AED362}"/>
              </a:ext>
            </a:extLst>
          </p:cNvPr>
          <p:cNvSpPr>
            <a:spLocks/>
          </p:cNvSpPr>
          <p:nvPr/>
        </p:nvSpPr>
        <p:spPr bwMode="auto">
          <a:xfrm>
            <a:off x="4478942" y="6382863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A00C278-A259-C647-B771-F13FC90E40CD}"/>
              </a:ext>
            </a:extLst>
          </p:cNvPr>
          <p:cNvGrpSpPr/>
          <p:nvPr/>
        </p:nvGrpSpPr>
        <p:grpSpPr>
          <a:xfrm>
            <a:off x="6627497" y="2458020"/>
            <a:ext cx="232481" cy="1217097"/>
            <a:chOff x="9296400" y="4905878"/>
            <a:chExt cx="232481" cy="1217097"/>
          </a:xfrm>
        </p:grpSpPr>
        <p:grpSp>
          <p:nvGrpSpPr>
            <p:cNvPr id="168" name="Group 288">
              <a:extLst>
                <a:ext uri="{FF2B5EF4-FFF2-40B4-BE49-F238E27FC236}">
                  <a16:creationId xmlns:a16="http://schemas.microsoft.com/office/drawing/2014/main" id="{4E471ECF-9143-8F4D-9EE7-355B33297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73" name="Line 289">
                <a:extLst>
                  <a:ext uri="{FF2B5EF4-FFF2-40B4-BE49-F238E27FC236}">
                    <a16:creationId xmlns:a16="http://schemas.microsoft.com/office/drawing/2014/main" id="{68045925-7581-D24C-B176-61A030682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290">
                <a:extLst>
                  <a:ext uri="{FF2B5EF4-FFF2-40B4-BE49-F238E27FC236}">
                    <a16:creationId xmlns:a16="http://schemas.microsoft.com/office/drawing/2014/main" id="{1710B94D-C997-A642-8B7B-7587DA2D9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291">
                <a:extLst>
                  <a:ext uri="{FF2B5EF4-FFF2-40B4-BE49-F238E27FC236}">
                    <a16:creationId xmlns:a16="http://schemas.microsoft.com/office/drawing/2014/main" id="{1EBDCBF1-4F72-2B41-9A15-27C52EF150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88">
              <a:extLst>
                <a:ext uri="{FF2B5EF4-FFF2-40B4-BE49-F238E27FC236}">
                  <a16:creationId xmlns:a16="http://schemas.microsoft.com/office/drawing/2014/main" id="{E906AC5D-442F-0C4A-AC7E-DCB9493E0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0" name="Line 289">
                <a:extLst>
                  <a:ext uri="{FF2B5EF4-FFF2-40B4-BE49-F238E27FC236}">
                    <a16:creationId xmlns:a16="http://schemas.microsoft.com/office/drawing/2014/main" id="{34A28D1A-F86E-DA4B-AA30-8E78980C1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90">
                <a:extLst>
                  <a:ext uri="{FF2B5EF4-FFF2-40B4-BE49-F238E27FC236}">
                    <a16:creationId xmlns:a16="http://schemas.microsoft.com/office/drawing/2014/main" id="{097C1F3C-A785-2141-9490-557D6070F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91">
                <a:extLst>
                  <a:ext uri="{FF2B5EF4-FFF2-40B4-BE49-F238E27FC236}">
                    <a16:creationId xmlns:a16="http://schemas.microsoft.com/office/drawing/2014/main" id="{82DE2589-63F7-7C4F-B7CD-E1633A798A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BA3FD01-B0BC-3241-8607-98AA6F9D403C}"/>
              </a:ext>
            </a:extLst>
          </p:cNvPr>
          <p:cNvGrpSpPr/>
          <p:nvPr/>
        </p:nvGrpSpPr>
        <p:grpSpPr>
          <a:xfrm>
            <a:off x="6948523" y="2547093"/>
            <a:ext cx="232481" cy="1217097"/>
            <a:chOff x="9296400" y="4905878"/>
            <a:chExt cx="232481" cy="1217097"/>
          </a:xfrm>
        </p:grpSpPr>
        <p:grpSp>
          <p:nvGrpSpPr>
            <p:cNvPr id="177" name="Group 288">
              <a:extLst>
                <a:ext uri="{FF2B5EF4-FFF2-40B4-BE49-F238E27FC236}">
                  <a16:creationId xmlns:a16="http://schemas.microsoft.com/office/drawing/2014/main" id="{A71F6B94-7192-6849-9F67-0372DE0D2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82" name="Line 289">
                <a:extLst>
                  <a:ext uri="{FF2B5EF4-FFF2-40B4-BE49-F238E27FC236}">
                    <a16:creationId xmlns:a16="http://schemas.microsoft.com/office/drawing/2014/main" id="{B2C24EEC-DC0D-BF46-9995-A3731E813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90">
                <a:extLst>
                  <a:ext uri="{FF2B5EF4-FFF2-40B4-BE49-F238E27FC236}">
                    <a16:creationId xmlns:a16="http://schemas.microsoft.com/office/drawing/2014/main" id="{CB2000A6-B493-A44B-9650-568186233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291">
                <a:extLst>
                  <a:ext uri="{FF2B5EF4-FFF2-40B4-BE49-F238E27FC236}">
                    <a16:creationId xmlns:a16="http://schemas.microsoft.com/office/drawing/2014/main" id="{EC648250-5B74-A44E-991C-1273E7E8D8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8" name="Group 288">
              <a:extLst>
                <a:ext uri="{FF2B5EF4-FFF2-40B4-BE49-F238E27FC236}">
                  <a16:creationId xmlns:a16="http://schemas.microsoft.com/office/drawing/2014/main" id="{F24501CA-66B2-C34A-A8DE-351746DF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9" name="Line 289">
                <a:extLst>
                  <a:ext uri="{FF2B5EF4-FFF2-40B4-BE49-F238E27FC236}">
                    <a16:creationId xmlns:a16="http://schemas.microsoft.com/office/drawing/2014/main" id="{A9A002D2-079D-D643-93BE-B63B403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290">
                <a:extLst>
                  <a:ext uri="{FF2B5EF4-FFF2-40B4-BE49-F238E27FC236}">
                    <a16:creationId xmlns:a16="http://schemas.microsoft.com/office/drawing/2014/main" id="{19A3B5A1-6428-164B-9BC1-E27E3CB7A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91">
                <a:extLst>
                  <a:ext uri="{FF2B5EF4-FFF2-40B4-BE49-F238E27FC236}">
                    <a16:creationId xmlns:a16="http://schemas.microsoft.com/office/drawing/2014/main" id="{905F3A4C-4BD3-7646-BB47-7118B7F977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56B403E-2774-0840-8FA5-D581FBA629B6}"/>
              </a:ext>
            </a:extLst>
          </p:cNvPr>
          <p:cNvCxnSpPr>
            <a:cxnSpLocks/>
          </p:cNvCxnSpPr>
          <p:nvPr/>
        </p:nvCxnSpPr>
        <p:spPr>
          <a:xfrm flipH="1" flipV="1">
            <a:off x="1878893" y="3167416"/>
            <a:ext cx="1906437" cy="154621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9A6B7D7-B28D-024B-AD3E-3211A3939D56}"/>
              </a:ext>
            </a:extLst>
          </p:cNvPr>
          <p:cNvCxnSpPr>
            <a:cxnSpLocks/>
          </p:cNvCxnSpPr>
          <p:nvPr/>
        </p:nvCxnSpPr>
        <p:spPr>
          <a:xfrm flipV="1">
            <a:off x="4343023" y="3618128"/>
            <a:ext cx="1593960" cy="16564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Freeform 293">
            <a:extLst>
              <a:ext uri="{FF2B5EF4-FFF2-40B4-BE49-F238E27FC236}">
                <a16:creationId xmlns:a16="http://schemas.microsoft.com/office/drawing/2014/main" id="{7C94966E-6A7E-B04A-8A2C-D1D145C19FE0}"/>
              </a:ext>
            </a:extLst>
          </p:cNvPr>
          <p:cNvSpPr>
            <a:spLocks/>
          </p:cNvSpPr>
          <p:nvPr/>
        </p:nvSpPr>
        <p:spPr bwMode="auto">
          <a:xfrm rot="19300364">
            <a:off x="4978036" y="2726968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9A15F1-0E28-084B-85DC-83E1742429F2}"/>
              </a:ext>
            </a:extLst>
          </p:cNvPr>
          <p:cNvCxnSpPr>
            <a:cxnSpLocks/>
          </p:cNvCxnSpPr>
          <p:nvPr/>
        </p:nvCxnSpPr>
        <p:spPr>
          <a:xfrm flipV="1">
            <a:off x="4215576" y="3106464"/>
            <a:ext cx="1717251" cy="15462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2AA0BE2-FF10-1B49-AFF0-A1A87258DCF9}"/>
              </a:ext>
            </a:extLst>
          </p:cNvPr>
          <p:cNvCxnSpPr>
            <a:cxnSpLocks/>
          </p:cNvCxnSpPr>
          <p:nvPr/>
        </p:nvCxnSpPr>
        <p:spPr>
          <a:xfrm flipV="1">
            <a:off x="5921277" y="3107152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Freeform 293">
            <a:extLst>
              <a:ext uri="{FF2B5EF4-FFF2-40B4-BE49-F238E27FC236}">
                <a16:creationId xmlns:a16="http://schemas.microsoft.com/office/drawing/2014/main" id="{B1F41BEC-294C-E443-8BEF-ACC986D97746}"/>
              </a:ext>
            </a:extLst>
          </p:cNvPr>
          <p:cNvSpPr>
            <a:spLocks/>
          </p:cNvSpPr>
          <p:nvPr/>
        </p:nvSpPr>
        <p:spPr bwMode="auto">
          <a:xfrm rot="2851901">
            <a:off x="1830375" y="2816314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480EFE7-2100-6843-9879-671A3C38895F}"/>
              </a:ext>
            </a:extLst>
          </p:cNvPr>
          <p:cNvCxnSpPr>
            <a:cxnSpLocks/>
          </p:cNvCxnSpPr>
          <p:nvPr/>
        </p:nvCxnSpPr>
        <p:spPr>
          <a:xfrm flipH="1" flipV="1">
            <a:off x="1646060" y="2010407"/>
            <a:ext cx="2169594" cy="18679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6B8675A-EB10-C045-9692-EB409D505153}"/>
              </a:ext>
            </a:extLst>
          </p:cNvPr>
          <p:cNvCxnSpPr>
            <a:cxnSpLocks/>
          </p:cNvCxnSpPr>
          <p:nvPr/>
        </p:nvCxnSpPr>
        <p:spPr>
          <a:xfrm flipH="1" flipV="1">
            <a:off x="2251115" y="2034789"/>
            <a:ext cx="1680008" cy="1359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F98FC2-1396-454C-B34B-CED01D23174E}"/>
              </a:ext>
            </a:extLst>
          </p:cNvPr>
          <p:cNvCxnSpPr>
            <a:cxnSpLocks/>
          </p:cNvCxnSpPr>
          <p:nvPr/>
        </p:nvCxnSpPr>
        <p:spPr>
          <a:xfrm flipV="1">
            <a:off x="4223891" y="1873173"/>
            <a:ext cx="1697386" cy="18602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5CAFC4-1F44-3647-A725-F6FC5BAD9C19}"/>
              </a:ext>
            </a:extLst>
          </p:cNvPr>
          <p:cNvCxnSpPr>
            <a:cxnSpLocks/>
          </p:cNvCxnSpPr>
          <p:nvPr/>
        </p:nvCxnSpPr>
        <p:spPr>
          <a:xfrm flipV="1">
            <a:off x="3929299" y="1917847"/>
            <a:ext cx="1411236" cy="15185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281F48-49A6-D849-A9ED-098665F89189}"/>
              </a:ext>
            </a:extLst>
          </p:cNvPr>
          <p:cNvCxnSpPr>
            <a:cxnSpLocks/>
          </p:cNvCxnSpPr>
          <p:nvPr/>
        </p:nvCxnSpPr>
        <p:spPr>
          <a:xfrm>
            <a:off x="4223891" y="3679069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293">
            <a:extLst>
              <a:ext uri="{FF2B5EF4-FFF2-40B4-BE49-F238E27FC236}">
                <a16:creationId xmlns:a16="http://schemas.microsoft.com/office/drawing/2014/main" id="{33A6B30C-8F4E-084B-8478-A706802F2770}"/>
              </a:ext>
            </a:extLst>
          </p:cNvPr>
          <p:cNvSpPr>
            <a:spLocks/>
          </p:cNvSpPr>
          <p:nvPr/>
        </p:nvSpPr>
        <p:spPr bwMode="auto">
          <a:xfrm rot="19300364">
            <a:off x="4158655" y="351453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293">
            <a:extLst>
              <a:ext uri="{FF2B5EF4-FFF2-40B4-BE49-F238E27FC236}">
                <a16:creationId xmlns:a16="http://schemas.microsoft.com/office/drawing/2014/main" id="{20AA9BAD-764A-1346-814D-CC29293BECDE}"/>
              </a:ext>
            </a:extLst>
          </p:cNvPr>
          <p:cNvSpPr>
            <a:spLocks/>
          </p:cNvSpPr>
          <p:nvPr/>
        </p:nvSpPr>
        <p:spPr bwMode="auto">
          <a:xfrm rot="2851901">
            <a:off x="2693370" y="3593055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293">
            <a:extLst>
              <a:ext uri="{FF2B5EF4-FFF2-40B4-BE49-F238E27FC236}">
                <a16:creationId xmlns:a16="http://schemas.microsoft.com/office/drawing/2014/main" id="{CFD03BD5-0546-DA43-8CA3-81B36077F893}"/>
              </a:ext>
            </a:extLst>
          </p:cNvPr>
          <p:cNvSpPr>
            <a:spLocks/>
          </p:cNvSpPr>
          <p:nvPr/>
        </p:nvSpPr>
        <p:spPr bwMode="auto">
          <a:xfrm rot="19300364">
            <a:off x="4607415" y="459434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32DDB7E9-D389-304B-BBDD-6B9C43067DD0}"/>
              </a:ext>
            </a:extLst>
          </p:cNvPr>
          <p:cNvGrpSpPr>
            <a:grpSpLocks/>
          </p:cNvGrpSpPr>
          <p:nvPr/>
        </p:nvGrpSpPr>
        <p:grpSpPr bwMode="auto">
          <a:xfrm>
            <a:off x="3079091" y="641228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950C6571-EEBC-7B4A-8A2E-F4148729E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D9E01404-8813-A541-8456-C32FF860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FFA3920-5EC1-AE46-AB84-8F91ECA9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170">
            <a:extLst>
              <a:ext uri="{FF2B5EF4-FFF2-40B4-BE49-F238E27FC236}">
                <a16:creationId xmlns:a16="http://schemas.microsoft.com/office/drawing/2014/main" id="{C35F7428-E3C9-1947-93A1-D5CEE8A149A6}"/>
              </a:ext>
            </a:extLst>
          </p:cNvPr>
          <p:cNvGrpSpPr>
            <a:grpSpLocks/>
          </p:cNvGrpSpPr>
          <p:nvPr/>
        </p:nvGrpSpPr>
        <p:grpSpPr bwMode="auto">
          <a:xfrm>
            <a:off x="2685626" y="236363"/>
            <a:ext cx="288925" cy="787400"/>
            <a:chOff x="1008" y="2592"/>
            <a:chExt cx="182" cy="496"/>
          </a:xfrm>
        </p:grpSpPr>
        <p:sp>
          <p:nvSpPr>
            <p:cNvPr id="222" name="Line 171">
              <a:extLst>
                <a:ext uri="{FF2B5EF4-FFF2-40B4-BE49-F238E27FC236}">
                  <a16:creationId xmlns:a16="http://schemas.microsoft.com/office/drawing/2014/main" id="{93339C83-2767-324E-935D-31DEB1BF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72">
              <a:extLst>
                <a:ext uri="{FF2B5EF4-FFF2-40B4-BE49-F238E27FC236}">
                  <a16:creationId xmlns:a16="http://schemas.microsoft.com/office/drawing/2014/main" id="{1CE35949-67EE-B143-8306-CFA5AAD3A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73">
              <a:extLst>
                <a:ext uri="{FF2B5EF4-FFF2-40B4-BE49-F238E27FC236}">
                  <a16:creationId xmlns:a16="http://schemas.microsoft.com/office/drawing/2014/main" id="{54458187-D313-C645-BB71-F629138DC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25" name="Freeform 174">
                <a:extLst>
                  <a:ext uri="{FF2B5EF4-FFF2-40B4-BE49-F238E27FC236}">
                    <a16:creationId xmlns:a16="http://schemas.microsoft.com/office/drawing/2014/main" id="{5776D085-FC73-124A-A144-39BAC992F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75">
                <a:extLst>
                  <a:ext uri="{FF2B5EF4-FFF2-40B4-BE49-F238E27FC236}">
                    <a16:creationId xmlns:a16="http://schemas.microsoft.com/office/drawing/2014/main" id="{0F4F13C6-6A41-484D-A3B9-68F6D894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2" name="Group 4">
            <a:extLst>
              <a:ext uri="{FF2B5EF4-FFF2-40B4-BE49-F238E27FC236}">
                <a16:creationId xmlns:a16="http://schemas.microsoft.com/office/drawing/2014/main" id="{550F8A99-AB80-4646-A624-91A5097D24F9}"/>
              </a:ext>
            </a:extLst>
          </p:cNvPr>
          <p:cNvGrpSpPr>
            <a:grpSpLocks/>
          </p:cNvGrpSpPr>
          <p:nvPr/>
        </p:nvGrpSpPr>
        <p:grpSpPr bwMode="auto">
          <a:xfrm>
            <a:off x="1246424" y="289392"/>
            <a:ext cx="219075" cy="1008063"/>
            <a:chOff x="2268" y="4129"/>
            <a:chExt cx="101" cy="465"/>
          </a:xfrm>
        </p:grpSpPr>
        <p:sp>
          <p:nvSpPr>
            <p:cNvPr id="236" name="Line 5">
              <a:extLst>
                <a:ext uri="{FF2B5EF4-FFF2-40B4-BE49-F238E27FC236}">
                  <a16:creationId xmlns:a16="http://schemas.microsoft.com/office/drawing/2014/main" id="{A846F163-3709-D143-8FDF-7159E69A3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432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1E1731D-80EB-C64F-90DB-86225F240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4305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8" name="Group 7">
              <a:extLst>
                <a:ext uri="{FF2B5EF4-FFF2-40B4-BE49-F238E27FC236}">
                  <a16:creationId xmlns:a16="http://schemas.microsoft.com/office/drawing/2014/main" id="{87302536-F78D-284C-9737-B45DE3FC0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4129"/>
              <a:ext cx="101" cy="286"/>
              <a:chOff x="2268" y="4129"/>
              <a:chExt cx="101" cy="286"/>
            </a:xfrm>
          </p:grpSpPr>
          <p:sp>
            <p:nvSpPr>
              <p:cNvPr id="239" name="Freeform 8">
                <a:extLst>
                  <a:ext uri="{FF2B5EF4-FFF2-40B4-BE49-F238E27FC236}">
                    <a16:creationId xmlns:a16="http://schemas.microsoft.com/office/drawing/2014/main" id="{749E376F-E402-1640-A55D-C504A454FC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68" y="4129"/>
                <a:ext cx="100" cy="286"/>
              </a:xfrm>
              <a:custGeom>
                <a:avLst/>
                <a:gdLst>
                  <a:gd name="T0" fmla="*/ 315 w 89"/>
                  <a:gd name="T1" fmla="*/ 3 h 328"/>
                  <a:gd name="T2" fmla="*/ 670 w 89"/>
                  <a:gd name="T3" fmla="*/ 0 h 328"/>
                  <a:gd name="T4" fmla="*/ 670 w 89"/>
                  <a:gd name="T5" fmla="*/ 3 h 328"/>
                  <a:gd name="T6" fmla="*/ 817 w 89"/>
                  <a:gd name="T7" fmla="*/ 3 h 328"/>
                  <a:gd name="T8" fmla="*/ 918 w 89"/>
                  <a:gd name="T9" fmla="*/ 5 h 328"/>
                  <a:gd name="T10" fmla="*/ 918 w 89"/>
                  <a:gd name="T11" fmla="*/ 16 h 328"/>
                  <a:gd name="T12" fmla="*/ 779 w 89"/>
                  <a:gd name="T13" fmla="*/ 19 h 328"/>
                  <a:gd name="T14" fmla="*/ 222 w 89"/>
                  <a:gd name="T15" fmla="*/ 21 h 328"/>
                  <a:gd name="T16" fmla="*/ 0 w 89"/>
                  <a:gd name="T17" fmla="*/ 18 h 328"/>
                  <a:gd name="T18" fmla="*/ 0 w 89"/>
                  <a:gd name="T19" fmla="*/ 8 h 328"/>
                  <a:gd name="T20" fmla="*/ 157 w 89"/>
                  <a:gd name="T21" fmla="*/ 5 h 328"/>
                  <a:gd name="T22" fmla="*/ 328 w 89"/>
                  <a:gd name="T23" fmla="*/ 5 h 328"/>
                  <a:gd name="T24" fmla="*/ 328 w 89"/>
                  <a:gd name="T25" fmla="*/ 3 h 3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28"/>
                  <a:gd name="T41" fmla="*/ 89 w 89"/>
                  <a:gd name="T42" fmla="*/ 328 h 3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28">
                    <a:moveTo>
                      <a:pt x="30" y="14"/>
                    </a:moveTo>
                    <a:lnTo>
                      <a:pt x="66" y="0"/>
                    </a:lnTo>
                    <a:lnTo>
                      <a:pt x="66" y="59"/>
                    </a:lnTo>
                    <a:lnTo>
                      <a:pt x="79" y="62"/>
                    </a:lnTo>
                    <a:lnTo>
                      <a:pt x="89" y="79"/>
                    </a:lnTo>
                    <a:lnTo>
                      <a:pt x="89" y="239"/>
                    </a:lnTo>
                    <a:lnTo>
                      <a:pt x="75" y="292"/>
                    </a:lnTo>
                    <a:lnTo>
                      <a:pt x="21" y="328"/>
                    </a:lnTo>
                    <a:lnTo>
                      <a:pt x="0" y="278"/>
                    </a:lnTo>
                    <a:lnTo>
                      <a:pt x="0" y="111"/>
                    </a:lnTo>
                    <a:lnTo>
                      <a:pt x="15" y="84"/>
                    </a:lnTo>
                    <a:lnTo>
                      <a:pt x="32" y="74"/>
                    </a:lnTo>
                    <a:lnTo>
                      <a:pt x="32" y="13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9">
                <a:extLst>
                  <a:ext uri="{FF2B5EF4-FFF2-40B4-BE49-F238E27FC236}">
                    <a16:creationId xmlns:a16="http://schemas.microsoft.com/office/drawing/2014/main" id="{DB609213-C88E-DF45-B7BB-185A5929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" y="4289"/>
                <a:ext cx="101" cy="123"/>
              </a:xfrm>
              <a:custGeom>
                <a:avLst/>
                <a:gdLst>
                  <a:gd name="T0" fmla="*/ 0 w 101"/>
                  <a:gd name="T1" fmla="*/ 0 h 123"/>
                  <a:gd name="T2" fmla="*/ 99 w 101"/>
                  <a:gd name="T3" fmla="*/ 31 h 123"/>
                  <a:gd name="T4" fmla="*/ 101 w 101"/>
                  <a:gd name="T5" fmla="*/ 84 h 123"/>
                  <a:gd name="T6" fmla="*/ 75 w 101"/>
                  <a:gd name="T7" fmla="*/ 123 h 123"/>
                  <a:gd name="T8" fmla="*/ 14 w 101"/>
                  <a:gd name="T9" fmla="*/ 90 h 123"/>
                  <a:gd name="T10" fmla="*/ 3 w 101"/>
                  <a:gd name="T11" fmla="*/ 46 h 123"/>
                  <a:gd name="T12" fmla="*/ 0 w 10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1"/>
                  <a:gd name="T22" fmla="*/ 0 h 123"/>
                  <a:gd name="T23" fmla="*/ 101 w 101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1" h="123">
                    <a:moveTo>
                      <a:pt x="0" y="0"/>
                    </a:moveTo>
                    <a:lnTo>
                      <a:pt x="99" y="31"/>
                    </a:lnTo>
                    <a:lnTo>
                      <a:pt x="101" y="84"/>
                    </a:lnTo>
                    <a:lnTo>
                      <a:pt x="75" y="123"/>
                    </a:lnTo>
                    <a:lnTo>
                      <a:pt x="14" y="90"/>
                    </a:lnTo>
                    <a:lnTo>
                      <a:pt x="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EA5795CE-F8A8-8847-87A7-BA7D5D416CBC}"/>
              </a:ext>
            </a:extLst>
          </p:cNvPr>
          <p:cNvGrpSpPr>
            <a:grpSpLocks/>
          </p:cNvGrpSpPr>
          <p:nvPr/>
        </p:nvGrpSpPr>
        <p:grpSpPr bwMode="auto">
          <a:xfrm>
            <a:off x="1363311" y="281866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16C633DD-C3F6-5441-B8D2-A7F2B5C8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1" name="AutoShape 15">
              <a:extLst>
                <a:ext uri="{FF2B5EF4-FFF2-40B4-BE49-F238E27FC236}">
                  <a16:creationId xmlns:a16="http://schemas.microsoft.com/office/drawing/2014/main" id="{F508D1F9-E607-974D-9999-65F2AED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B5BA5E5-B264-EA45-BEC7-BD09A5AA1539}"/>
              </a:ext>
            </a:extLst>
          </p:cNvPr>
          <p:cNvCxnSpPr>
            <a:cxnSpLocks/>
          </p:cNvCxnSpPr>
          <p:nvPr/>
        </p:nvCxnSpPr>
        <p:spPr>
          <a:xfrm flipH="1">
            <a:off x="5271106" y="188680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" name="Group 10">
            <a:extLst>
              <a:ext uri="{FF2B5EF4-FFF2-40B4-BE49-F238E27FC236}">
                <a16:creationId xmlns:a16="http://schemas.microsoft.com/office/drawing/2014/main" id="{21C131B1-AB35-E649-AA14-F02866725F73}"/>
              </a:ext>
            </a:extLst>
          </p:cNvPr>
          <p:cNvGrpSpPr>
            <a:grpSpLocks/>
          </p:cNvGrpSpPr>
          <p:nvPr/>
        </p:nvGrpSpPr>
        <p:grpSpPr bwMode="auto">
          <a:xfrm>
            <a:off x="1891934" y="771511"/>
            <a:ext cx="366713" cy="473075"/>
            <a:chOff x="1252" y="5436"/>
            <a:chExt cx="231" cy="298"/>
          </a:xfrm>
        </p:grpSpPr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5C7751AE-76A7-7745-BCCE-28731E56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5436"/>
              <a:ext cx="228" cy="294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E23FD844-CBA5-C54F-B010-8E6263FFB931}"/>
                </a:ext>
              </a:extLst>
            </p:cNvPr>
            <p:cNvSpPr>
              <a:spLocks/>
            </p:cNvSpPr>
            <p:nvPr/>
          </p:nvSpPr>
          <p:spPr bwMode="auto">
            <a:xfrm rot="306405">
              <a:off x="1378" y="5512"/>
              <a:ext cx="105" cy="222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" name="Group 13">
            <a:extLst>
              <a:ext uri="{FF2B5EF4-FFF2-40B4-BE49-F238E27FC236}">
                <a16:creationId xmlns:a16="http://schemas.microsoft.com/office/drawing/2014/main" id="{9FE2AD14-ED35-D842-ACF2-F4DAF1DBB080}"/>
              </a:ext>
            </a:extLst>
          </p:cNvPr>
          <p:cNvGrpSpPr>
            <a:grpSpLocks/>
          </p:cNvGrpSpPr>
          <p:nvPr/>
        </p:nvGrpSpPr>
        <p:grpSpPr bwMode="auto">
          <a:xfrm>
            <a:off x="2145346" y="333772"/>
            <a:ext cx="393700" cy="1271588"/>
            <a:chOff x="2496" y="4380"/>
            <a:chExt cx="236" cy="690"/>
          </a:xfrm>
        </p:grpSpPr>
        <p:sp>
          <p:nvSpPr>
            <p:cNvPr id="260" name="AutoShape 14">
              <a:extLst>
                <a:ext uri="{FF2B5EF4-FFF2-40B4-BE49-F238E27FC236}">
                  <a16:creationId xmlns:a16="http://schemas.microsoft.com/office/drawing/2014/main" id="{396E6D63-FE60-AE45-A5DB-1D40670D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1" name="AutoShape 15">
              <a:extLst>
                <a:ext uri="{FF2B5EF4-FFF2-40B4-BE49-F238E27FC236}">
                  <a16:creationId xmlns:a16="http://schemas.microsoft.com/office/drawing/2014/main" id="{8D030B17-0B77-8B43-9968-B4EE90E55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2" name="Freeform 293">
            <a:extLst>
              <a:ext uri="{FF2B5EF4-FFF2-40B4-BE49-F238E27FC236}">
                <a16:creationId xmlns:a16="http://schemas.microsoft.com/office/drawing/2014/main" id="{61BB6643-3E21-164E-A22F-776D45381B41}"/>
              </a:ext>
            </a:extLst>
          </p:cNvPr>
          <p:cNvSpPr>
            <a:spLocks/>
          </p:cNvSpPr>
          <p:nvPr/>
        </p:nvSpPr>
        <p:spPr bwMode="auto">
          <a:xfrm rot="2851901">
            <a:off x="3056088" y="2496520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Freeform 293">
            <a:extLst>
              <a:ext uri="{FF2B5EF4-FFF2-40B4-BE49-F238E27FC236}">
                <a16:creationId xmlns:a16="http://schemas.microsoft.com/office/drawing/2014/main" id="{7522434E-A593-F849-B08E-9E2E3EC16E66}"/>
              </a:ext>
            </a:extLst>
          </p:cNvPr>
          <p:cNvSpPr>
            <a:spLocks/>
          </p:cNvSpPr>
          <p:nvPr/>
        </p:nvSpPr>
        <p:spPr bwMode="auto">
          <a:xfrm rot="19028450">
            <a:off x="3824056" y="2052909"/>
            <a:ext cx="1452946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" name="Freeform 27">
            <a:extLst>
              <a:ext uri="{FF2B5EF4-FFF2-40B4-BE49-F238E27FC236}">
                <a16:creationId xmlns:a16="http://schemas.microsoft.com/office/drawing/2014/main" id="{08394998-F0BA-4B45-BCD8-BF34C6D4620C}"/>
              </a:ext>
            </a:extLst>
          </p:cNvPr>
          <p:cNvSpPr>
            <a:spLocks/>
          </p:cNvSpPr>
          <p:nvPr/>
        </p:nvSpPr>
        <p:spPr bwMode="auto">
          <a:xfrm>
            <a:off x="3580395" y="2632242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Freeform 27">
            <a:extLst>
              <a:ext uri="{FF2B5EF4-FFF2-40B4-BE49-F238E27FC236}">
                <a16:creationId xmlns:a16="http://schemas.microsoft.com/office/drawing/2014/main" id="{888BE5F0-EA1A-3549-97D7-05B90A0DDDC1}"/>
              </a:ext>
            </a:extLst>
          </p:cNvPr>
          <p:cNvSpPr>
            <a:spLocks/>
          </p:cNvSpPr>
          <p:nvPr/>
        </p:nvSpPr>
        <p:spPr bwMode="auto">
          <a:xfrm flipH="1">
            <a:off x="4370597" y="2277058"/>
            <a:ext cx="108345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916C9A26-6AE3-D04C-BCFE-97FBB5AB2F84}"/>
              </a:ext>
            </a:extLst>
          </p:cNvPr>
          <p:cNvGrpSpPr>
            <a:grpSpLocks/>
          </p:cNvGrpSpPr>
          <p:nvPr/>
        </p:nvGrpSpPr>
        <p:grpSpPr bwMode="auto">
          <a:xfrm>
            <a:off x="3669185" y="1229383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1082852F-0072-7040-BCEF-AC866E9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50A3D8D9-62FF-C546-A4A2-FAFBE181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9" name="Group 170">
            <a:extLst>
              <a:ext uri="{FF2B5EF4-FFF2-40B4-BE49-F238E27FC236}">
                <a16:creationId xmlns:a16="http://schemas.microsoft.com/office/drawing/2014/main" id="{C8E1E219-0218-1F45-B9F9-E0D3979AB9E3}"/>
              </a:ext>
            </a:extLst>
          </p:cNvPr>
          <p:cNvGrpSpPr>
            <a:grpSpLocks/>
          </p:cNvGrpSpPr>
          <p:nvPr/>
        </p:nvGrpSpPr>
        <p:grpSpPr bwMode="auto">
          <a:xfrm>
            <a:off x="3893952" y="395485"/>
            <a:ext cx="288925" cy="787400"/>
            <a:chOff x="1008" y="2592"/>
            <a:chExt cx="182" cy="496"/>
          </a:xfrm>
        </p:grpSpPr>
        <p:sp>
          <p:nvSpPr>
            <p:cNvPr id="270" name="Line 171">
              <a:extLst>
                <a:ext uri="{FF2B5EF4-FFF2-40B4-BE49-F238E27FC236}">
                  <a16:creationId xmlns:a16="http://schemas.microsoft.com/office/drawing/2014/main" id="{49DD02A1-92F9-5740-9F8D-806708D7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72">
              <a:extLst>
                <a:ext uri="{FF2B5EF4-FFF2-40B4-BE49-F238E27FC236}">
                  <a16:creationId xmlns:a16="http://schemas.microsoft.com/office/drawing/2014/main" id="{F4063A56-8B17-A640-B972-6F6008D35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" name="Group 173">
              <a:extLst>
                <a:ext uri="{FF2B5EF4-FFF2-40B4-BE49-F238E27FC236}">
                  <a16:creationId xmlns:a16="http://schemas.microsoft.com/office/drawing/2014/main" id="{E45ADA35-A16B-3C44-8466-35A3904A6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3" name="Freeform 174">
                <a:extLst>
                  <a:ext uri="{FF2B5EF4-FFF2-40B4-BE49-F238E27FC236}">
                    <a16:creationId xmlns:a16="http://schemas.microsoft.com/office/drawing/2014/main" id="{A52D6A13-4C0D-5F45-94F4-9D0A75171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75">
                <a:extLst>
                  <a:ext uri="{FF2B5EF4-FFF2-40B4-BE49-F238E27FC236}">
                    <a16:creationId xmlns:a16="http://schemas.microsoft.com/office/drawing/2014/main" id="{292C9112-92DF-0248-B610-B8E09DCED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" name="Group 29">
            <a:extLst>
              <a:ext uri="{FF2B5EF4-FFF2-40B4-BE49-F238E27FC236}">
                <a16:creationId xmlns:a16="http://schemas.microsoft.com/office/drawing/2014/main" id="{91201A1B-CF26-6544-A875-250A30EBBA58}"/>
              </a:ext>
            </a:extLst>
          </p:cNvPr>
          <p:cNvGrpSpPr>
            <a:grpSpLocks/>
          </p:cNvGrpSpPr>
          <p:nvPr/>
        </p:nvGrpSpPr>
        <p:grpSpPr bwMode="auto">
          <a:xfrm>
            <a:off x="4727681" y="434045"/>
            <a:ext cx="287338" cy="790575"/>
            <a:chOff x="528" y="240"/>
            <a:chExt cx="181" cy="498"/>
          </a:xfrm>
        </p:grpSpPr>
        <p:sp>
          <p:nvSpPr>
            <p:cNvPr id="276" name="Line 30">
              <a:extLst>
                <a:ext uri="{FF2B5EF4-FFF2-40B4-BE49-F238E27FC236}">
                  <a16:creationId xmlns:a16="http://schemas.microsoft.com/office/drawing/2014/main" id="{1E0CDE92-1BCC-C042-9B2E-EE474E7CC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1">
              <a:extLst>
                <a:ext uri="{FF2B5EF4-FFF2-40B4-BE49-F238E27FC236}">
                  <a16:creationId xmlns:a16="http://schemas.microsoft.com/office/drawing/2014/main" id="{A3A26842-4EDD-3A42-9896-AAF121D0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DFA12986-62BE-B247-B604-5DE371B6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9903E99-B228-2143-BFB0-55A1E498D153}"/>
              </a:ext>
            </a:extLst>
          </p:cNvPr>
          <p:cNvGrpSpPr>
            <a:grpSpLocks/>
          </p:cNvGrpSpPr>
          <p:nvPr/>
        </p:nvGrpSpPr>
        <p:grpSpPr bwMode="auto">
          <a:xfrm>
            <a:off x="4271232" y="414271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DC511A4-CAE9-E84D-81C7-07C5A6A1C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BC2890F8-465F-EA40-A8BE-F444F279E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BC918C68-B80A-D44B-AFA5-5F3B8CD6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" name="Freeform 293">
            <a:extLst>
              <a:ext uri="{FF2B5EF4-FFF2-40B4-BE49-F238E27FC236}">
                <a16:creationId xmlns:a16="http://schemas.microsoft.com/office/drawing/2014/main" id="{874D6FD1-184A-074B-9BEB-3C824EC933A3}"/>
              </a:ext>
            </a:extLst>
          </p:cNvPr>
          <p:cNvSpPr>
            <a:spLocks/>
          </p:cNvSpPr>
          <p:nvPr/>
        </p:nvSpPr>
        <p:spPr bwMode="auto">
          <a:xfrm rot="2851901">
            <a:off x="2467157" y="1820188"/>
            <a:ext cx="833690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D8488A9-3565-8B4C-BFD0-3E02416D5858}"/>
              </a:ext>
            </a:extLst>
          </p:cNvPr>
          <p:cNvGrpSpPr/>
          <p:nvPr/>
        </p:nvGrpSpPr>
        <p:grpSpPr>
          <a:xfrm>
            <a:off x="6237792" y="585543"/>
            <a:ext cx="232481" cy="1217097"/>
            <a:chOff x="9296400" y="4905878"/>
            <a:chExt cx="232481" cy="1217097"/>
          </a:xfrm>
        </p:grpSpPr>
        <p:grpSp>
          <p:nvGrpSpPr>
            <p:cNvPr id="288" name="Group 288">
              <a:extLst>
                <a:ext uri="{FF2B5EF4-FFF2-40B4-BE49-F238E27FC236}">
                  <a16:creationId xmlns:a16="http://schemas.microsoft.com/office/drawing/2014/main" id="{1619A1F2-4AFA-154E-BE60-94F21CDA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293" name="Line 289">
                <a:extLst>
                  <a:ext uri="{FF2B5EF4-FFF2-40B4-BE49-F238E27FC236}">
                    <a16:creationId xmlns:a16="http://schemas.microsoft.com/office/drawing/2014/main" id="{50E2E8E8-8D69-4746-A95D-184623C8C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290">
                <a:extLst>
                  <a:ext uri="{FF2B5EF4-FFF2-40B4-BE49-F238E27FC236}">
                    <a16:creationId xmlns:a16="http://schemas.microsoft.com/office/drawing/2014/main" id="{2349DFBE-3277-354A-A0BF-0D15F44CB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291">
                <a:extLst>
                  <a:ext uri="{FF2B5EF4-FFF2-40B4-BE49-F238E27FC236}">
                    <a16:creationId xmlns:a16="http://schemas.microsoft.com/office/drawing/2014/main" id="{7E4F0B55-E194-8F47-844C-6A61FC04C1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67C2EE5-0CD9-D74B-91C2-DD901F06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290" name="Line 289">
                <a:extLst>
                  <a:ext uri="{FF2B5EF4-FFF2-40B4-BE49-F238E27FC236}">
                    <a16:creationId xmlns:a16="http://schemas.microsoft.com/office/drawing/2014/main" id="{436A9D43-2745-674D-9EA7-B6A747369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Line 290">
                <a:extLst>
                  <a:ext uri="{FF2B5EF4-FFF2-40B4-BE49-F238E27FC236}">
                    <a16:creationId xmlns:a16="http://schemas.microsoft.com/office/drawing/2014/main" id="{A0F2B41F-E1FF-D644-AA60-C346BC9A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FA2BD7B0-186E-FB42-AAE4-F9059A848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F23CAA1-ED83-364B-8EB5-39E64366F5EA}"/>
              </a:ext>
            </a:extLst>
          </p:cNvPr>
          <p:cNvGrpSpPr/>
          <p:nvPr/>
        </p:nvGrpSpPr>
        <p:grpSpPr>
          <a:xfrm>
            <a:off x="229372" y="8208397"/>
            <a:ext cx="533400" cy="442872"/>
            <a:chOff x="3124200" y="8001000"/>
            <a:chExt cx="533400" cy="44287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192F19F-7F03-6D4F-93F9-09A90123C33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935ECB4C-9AF0-1F4E-8415-48F5B2730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44A71D69-F665-624B-B9A0-126371294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4774603-70A6-6E49-A3E6-5EC2FBF2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E7F626-38C7-3A4B-AC3A-86D7A5894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7E28A50-B067-5D4E-901B-BFB3869BF8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AADA7EC9-EDB0-A64A-BE10-5347509F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9" t="6696" r="26521" b="6332"/>
          <a:stretch/>
        </p:blipFill>
        <p:spPr>
          <a:xfrm rot="10800000">
            <a:off x="345162" y="6872862"/>
            <a:ext cx="691721" cy="11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301">
            <a:extLst>
              <a:ext uri="{FF2B5EF4-FFF2-40B4-BE49-F238E27FC236}">
                <a16:creationId xmlns:a16="http://schemas.microsoft.com/office/drawing/2014/main" id="{4B7C2677-3A7D-A94A-AACF-7865F4B3BD7B}"/>
              </a:ext>
            </a:extLst>
          </p:cNvPr>
          <p:cNvSpPr>
            <a:spLocks/>
          </p:cNvSpPr>
          <p:nvPr/>
        </p:nvSpPr>
        <p:spPr bwMode="auto">
          <a:xfrm flipH="1">
            <a:off x="6237916" y="392198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01">
            <a:extLst>
              <a:ext uri="{FF2B5EF4-FFF2-40B4-BE49-F238E27FC236}">
                <a16:creationId xmlns:a16="http://schemas.microsoft.com/office/drawing/2014/main" id="{C7E36381-E63D-484B-8BEF-6105067E14EA}"/>
              </a:ext>
            </a:extLst>
          </p:cNvPr>
          <p:cNvSpPr>
            <a:spLocks/>
          </p:cNvSpPr>
          <p:nvPr/>
        </p:nvSpPr>
        <p:spPr bwMode="auto">
          <a:xfrm flipH="1">
            <a:off x="6195974" y="5507143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59936" y="202650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777282" y="3799624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1860581" y="3149546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 flipV="1">
            <a:off x="1792992" y="3675117"/>
            <a:ext cx="1976244" cy="15678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769234" y="855100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105032" y="90826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4768C7-9351-7442-A22C-3993CBD373A2}"/>
              </a:ext>
            </a:extLst>
          </p:cNvPr>
          <p:cNvGrpSpPr/>
          <p:nvPr/>
        </p:nvGrpSpPr>
        <p:grpSpPr>
          <a:xfrm>
            <a:off x="531512" y="2322125"/>
            <a:ext cx="240937" cy="1184011"/>
            <a:chOff x="768928" y="4426849"/>
            <a:chExt cx="240937" cy="1184011"/>
          </a:xfrm>
        </p:grpSpPr>
        <p:grpSp>
          <p:nvGrpSpPr>
            <p:cNvPr id="73" name="Group 292">
              <a:extLst>
                <a:ext uri="{FF2B5EF4-FFF2-40B4-BE49-F238E27FC236}">
                  <a16:creationId xmlns:a16="http://schemas.microsoft.com/office/drawing/2014/main" id="{519AD503-EC59-4C42-8A6F-1DE3856C3B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74" name="Line 293">
                <a:extLst>
                  <a:ext uri="{FF2B5EF4-FFF2-40B4-BE49-F238E27FC236}">
                    <a16:creationId xmlns:a16="http://schemas.microsoft.com/office/drawing/2014/main" id="{9B4815C6-2114-BF4E-B48F-FC299738A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94">
                <a:extLst>
                  <a:ext uri="{FF2B5EF4-FFF2-40B4-BE49-F238E27FC236}">
                    <a16:creationId xmlns:a16="http://schemas.microsoft.com/office/drawing/2014/main" id="{A5EEBE6A-62BC-7042-B6A5-8F866927E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295">
                <a:extLst>
                  <a:ext uri="{FF2B5EF4-FFF2-40B4-BE49-F238E27FC236}">
                    <a16:creationId xmlns:a16="http://schemas.microsoft.com/office/drawing/2014/main" id="{CE2525D7-1F24-7446-8D40-DE56681FD1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" name="Group 292">
              <a:extLst>
                <a:ext uri="{FF2B5EF4-FFF2-40B4-BE49-F238E27FC236}">
                  <a16:creationId xmlns:a16="http://schemas.microsoft.com/office/drawing/2014/main" id="{9AB2C4E7-B3C5-7D4F-98A4-007723E8D39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82" name="Line 293">
                <a:extLst>
                  <a:ext uri="{FF2B5EF4-FFF2-40B4-BE49-F238E27FC236}">
                    <a16:creationId xmlns:a16="http://schemas.microsoft.com/office/drawing/2014/main" id="{47AA0FC7-9BE5-2E48-87F7-FFEE07837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294">
                <a:extLst>
                  <a:ext uri="{FF2B5EF4-FFF2-40B4-BE49-F238E27FC236}">
                    <a16:creationId xmlns:a16="http://schemas.microsoft.com/office/drawing/2014/main" id="{2599354D-6591-0A41-9D8E-3A4DD5507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95">
                <a:extLst>
                  <a:ext uri="{FF2B5EF4-FFF2-40B4-BE49-F238E27FC236}">
                    <a16:creationId xmlns:a16="http://schemas.microsoft.com/office/drawing/2014/main" id="{DDD23879-99AD-8F48-924A-AD39F881CE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64439C6-EABB-5448-AD57-F5C118C1E88E}"/>
              </a:ext>
            </a:extLst>
          </p:cNvPr>
          <p:cNvGrpSpPr/>
          <p:nvPr/>
        </p:nvGrpSpPr>
        <p:grpSpPr>
          <a:xfrm>
            <a:off x="814633" y="2180255"/>
            <a:ext cx="240937" cy="1184011"/>
            <a:chOff x="768928" y="4426849"/>
            <a:chExt cx="240937" cy="1184011"/>
          </a:xfrm>
        </p:grpSpPr>
        <p:grpSp>
          <p:nvGrpSpPr>
            <p:cNvPr id="95" name="Group 292">
              <a:extLst>
                <a:ext uri="{FF2B5EF4-FFF2-40B4-BE49-F238E27FC236}">
                  <a16:creationId xmlns:a16="http://schemas.microsoft.com/office/drawing/2014/main" id="{44C3FE7A-1646-DA43-8866-D0C0679F8F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8928" y="4426849"/>
              <a:ext cx="222250" cy="858838"/>
              <a:chOff x="384" y="816"/>
              <a:chExt cx="140" cy="541"/>
            </a:xfrm>
          </p:grpSpPr>
          <p:sp>
            <p:nvSpPr>
              <p:cNvPr id="100" name="Line 293">
                <a:extLst>
                  <a:ext uri="{FF2B5EF4-FFF2-40B4-BE49-F238E27FC236}">
                    <a16:creationId xmlns:a16="http://schemas.microsoft.com/office/drawing/2014/main" id="{B5B74F97-8D54-CA47-A275-A37E36684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294">
                <a:extLst>
                  <a:ext uri="{FF2B5EF4-FFF2-40B4-BE49-F238E27FC236}">
                    <a16:creationId xmlns:a16="http://schemas.microsoft.com/office/drawing/2014/main" id="{76C587E5-EC25-E940-A392-6890BC1C4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95">
                <a:extLst>
                  <a:ext uri="{FF2B5EF4-FFF2-40B4-BE49-F238E27FC236}">
                    <a16:creationId xmlns:a16="http://schemas.microsoft.com/office/drawing/2014/main" id="{9CB292AD-3208-2540-BF66-FB5518EF97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292">
              <a:extLst>
                <a:ext uri="{FF2B5EF4-FFF2-40B4-BE49-F238E27FC236}">
                  <a16:creationId xmlns:a16="http://schemas.microsoft.com/office/drawing/2014/main" id="{550FCC2E-B554-A044-8B1E-904AE7FA9B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7615" y="4752022"/>
              <a:ext cx="222250" cy="858838"/>
              <a:chOff x="384" y="816"/>
              <a:chExt cx="140" cy="541"/>
            </a:xfrm>
          </p:grpSpPr>
          <p:sp>
            <p:nvSpPr>
              <p:cNvPr id="97" name="Line 293">
                <a:extLst>
                  <a:ext uri="{FF2B5EF4-FFF2-40B4-BE49-F238E27FC236}">
                    <a16:creationId xmlns:a16="http://schemas.microsoft.com/office/drawing/2014/main" id="{7354510D-B7A9-4F4B-975E-DC74360B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294">
                <a:extLst>
                  <a:ext uri="{FF2B5EF4-FFF2-40B4-BE49-F238E27FC236}">
                    <a16:creationId xmlns:a16="http://schemas.microsoft.com/office/drawing/2014/main" id="{696BDDF0-B375-314A-B661-5301A62BF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95">
                <a:extLst>
                  <a:ext uri="{FF2B5EF4-FFF2-40B4-BE49-F238E27FC236}">
                    <a16:creationId xmlns:a16="http://schemas.microsoft.com/office/drawing/2014/main" id="{F977FBBA-9C50-5349-A338-E84C6DC2E1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AB1403-52C4-E14F-97B7-C8F60F212B35}"/>
              </a:ext>
            </a:extLst>
          </p:cNvPr>
          <p:cNvGrpSpPr/>
          <p:nvPr/>
        </p:nvGrpSpPr>
        <p:grpSpPr>
          <a:xfrm>
            <a:off x="6669440" y="3935979"/>
            <a:ext cx="232481" cy="1217097"/>
            <a:chOff x="9296400" y="4905878"/>
            <a:chExt cx="232481" cy="1217097"/>
          </a:xfrm>
        </p:grpSpPr>
        <p:grpSp>
          <p:nvGrpSpPr>
            <p:cNvPr id="104" name="Group 288">
              <a:extLst>
                <a:ext uri="{FF2B5EF4-FFF2-40B4-BE49-F238E27FC236}">
                  <a16:creationId xmlns:a16="http://schemas.microsoft.com/office/drawing/2014/main" id="{541CAAF6-9801-444D-A0F1-2C59983D3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09" name="Line 289">
                <a:extLst>
                  <a:ext uri="{FF2B5EF4-FFF2-40B4-BE49-F238E27FC236}">
                    <a16:creationId xmlns:a16="http://schemas.microsoft.com/office/drawing/2014/main" id="{8A5F47FF-C08D-7447-806F-3EF48958F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0">
                <a:extLst>
                  <a:ext uri="{FF2B5EF4-FFF2-40B4-BE49-F238E27FC236}">
                    <a16:creationId xmlns:a16="http://schemas.microsoft.com/office/drawing/2014/main" id="{07515C3F-E214-2841-B4C5-0C0AB93A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291">
                <a:extLst>
                  <a:ext uri="{FF2B5EF4-FFF2-40B4-BE49-F238E27FC236}">
                    <a16:creationId xmlns:a16="http://schemas.microsoft.com/office/drawing/2014/main" id="{8F03662E-3849-9848-BF0F-8D3E4B34B6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288">
              <a:extLst>
                <a:ext uri="{FF2B5EF4-FFF2-40B4-BE49-F238E27FC236}">
                  <a16:creationId xmlns:a16="http://schemas.microsoft.com/office/drawing/2014/main" id="{EBFFA5B6-AC3B-D349-B368-F3866128A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06" name="Line 289">
                <a:extLst>
                  <a:ext uri="{FF2B5EF4-FFF2-40B4-BE49-F238E27FC236}">
                    <a16:creationId xmlns:a16="http://schemas.microsoft.com/office/drawing/2014/main" id="{F5A7A4F7-9E5D-7344-9707-938D27549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90">
                <a:extLst>
                  <a:ext uri="{FF2B5EF4-FFF2-40B4-BE49-F238E27FC236}">
                    <a16:creationId xmlns:a16="http://schemas.microsoft.com/office/drawing/2014/main" id="{FA28C257-F6A3-4F48-9D9E-4969FE485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91">
                <a:extLst>
                  <a:ext uri="{FF2B5EF4-FFF2-40B4-BE49-F238E27FC236}">
                    <a16:creationId xmlns:a16="http://schemas.microsoft.com/office/drawing/2014/main" id="{10F05A0E-DFBA-214E-A9C7-C9154827B3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CB7CF45-3004-5A45-878B-B3E0B54B7637}"/>
              </a:ext>
            </a:extLst>
          </p:cNvPr>
          <p:cNvGrpSpPr/>
          <p:nvPr/>
        </p:nvGrpSpPr>
        <p:grpSpPr>
          <a:xfrm>
            <a:off x="6990466" y="4025052"/>
            <a:ext cx="232481" cy="1217097"/>
            <a:chOff x="9296400" y="4905878"/>
            <a:chExt cx="232481" cy="1217097"/>
          </a:xfrm>
        </p:grpSpPr>
        <p:grpSp>
          <p:nvGrpSpPr>
            <p:cNvPr id="113" name="Group 288">
              <a:extLst>
                <a:ext uri="{FF2B5EF4-FFF2-40B4-BE49-F238E27FC236}">
                  <a16:creationId xmlns:a16="http://schemas.microsoft.com/office/drawing/2014/main" id="{CA2BD940-D465-B740-ADC0-D4C70FA4C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18" name="Line 289">
                <a:extLst>
                  <a:ext uri="{FF2B5EF4-FFF2-40B4-BE49-F238E27FC236}">
                    <a16:creationId xmlns:a16="http://schemas.microsoft.com/office/drawing/2014/main" id="{136B2B62-6CDF-1A4E-8ABE-B0BA7357F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90">
                <a:extLst>
                  <a:ext uri="{FF2B5EF4-FFF2-40B4-BE49-F238E27FC236}">
                    <a16:creationId xmlns:a16="http://schemas.microsoft.com/office/drawing/2014/main" id="{0EE214DF-E6B9-BE47-B588-F5F713DF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91">
                <a:extLst>
                  <a:ext uri="{FF2B5EF4-FFF2-40B4-BE49-F238E27FC236}">
                    <a16:creationId xmlns:a16="http://schemas.microsoft.com/office/drawing/2014/main" id="{56C22A66-2A2D-D44F-9F68-8519BB0778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288">
              <a:extLst>
                <a:ext uri="{FF2B5EF4-FFF2-40B4-BE49-F238E27FC236}">
                  <a16:creationId xmlns:a16="http://schemas.microsoft.com/office/drawing/2014/main" id="{DDE06D44-D671-3A42-BEF2-BB4740D83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15" name="Line 289">
                <a:extLst>
                  <a:ext uri="{FF2B5EF4-FFF2-40B4-BE49-F238E27FC236}">
                    <a16:creationId xmlns:a16="http://schemas.microsoft.com/office/drawing/2014/main" id="{1D62735F-CB48-644E-8524-75BD9C5A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0">
                <a:extLst>
                  <a:ext uri="{FF2B5EF4-FFF2-40B4-BE49-F238E27FC236}">
                    <a16:creationId xmlns:a16="http://schemas.microsoft.com/office/drawing/2014/main" id="{2D77682B-ED86-7F4B-930E-970A42453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1">
                <a:extLst>
                  <a:ext uri="{FF2B5EF4-FFF2-40B4-BE49-F238E27FC236}">
                    <a16:creationId xmlns:a16="http://schemas.microsoft.com/office/drawing/2014/main" id="{2C332F92-4CC8-4842-BA35-0AFF658BF6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4FB251-39A8-8943-AA42-E54CD54A79C5}"/>
              </a:ext>
            </a:extLst>
          </p:cNvPr>
          <p:cNvGrpSpPr/>
          <p:nvPr/>
        </p:nvGrpSpPr>
        <p:grpSpPr>
          <a:xfrm>
            <a:off x="6553200" y="6021256"/>
            <a:ext cx="232481" cy="1217097"/>
            <a:chOff x="9296400" y="4905878"/>
            <a:chExt cx="232481" cy="1217097"/>
          </a:xfrm>
        </p:grpSpPr>
        <p:grpSp>
          <p:nvGrpSpPr>
            <p:cNvPr id="69" name="Group 288">
              <a:extLst>
                <a:ext uri="{FF2B5EF4-FFF2-40B4-BE49-F238E27FC236}">
                  <a16:creationId xmlns:a16="http://schemas.microsoft.com/office/drawing/2014/main" id="{CF4BBFEE-96F1-6643-AC7A-15F3D1128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70" name="Line 289">
                <a:extLst>
                  <a:ext uri="{FF2B5EF4-FFF2-40B4-BE49-F238E27FC236}">
                    <a16:creationId xmlns:a16="http://schemas.microsoft.com/office/drawing/2014/main" id="{DEF97772-965F-994F-95A3-DE7D05907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0">
                <a:extLst>
                  <a:ext uri="{FF2B5EF4-FFF2-40B4-BE49-F238E27FC236}">
                    <a16:creationId xmlns:a16="http://schemas.microsoft.com/office/drawing/2014/main" id="{EBD33422-AF7B-4A41-B45D-3F33BFE9E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91">
                <a:extLst>
                  <a:ext uri="{FF2B5EF4-FFF2-40B4-BE49-F238E27FC236}">
                    <a16:creationId xmlns:a16="http://schemas.microsoft.com/office/drawing/2014/main" id="{5BDD1DFC-9FDB-C445-94A7-17917FF414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288">
              <a:extLst>
                <a:ext uri="{FF2B5EF4-FFF2-40B4-BE49-F238E27FC236}">
                  <a16:creationId xmlns:a16="http://schemas.microsoft.com/office/drawing/2014/main" id="{F42617C4-2F4B-ED4A-B124-EB70AD5C3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78" name="Line 289">
                <a:extLst>
                  <a:ext uri="{FF2B5EF4-FFF2-40B4-BE49-F238E27FC236}">
                    <a16:creationId xmlns:a16="http://schemas.microsoft.com/office/drawing/2014/main" id="{E698DDC7-5F07-D147-8667-A57D6CEC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290">
                <a:extLst>
                  <a:ext uri="{FF2B5EF4-FFF2-40B4-BE49-F238E27FC236}">
                    <a16:creationId xmlns:a16="http://schemas.microsoft.com/office/drawing/2014/main" id="{F4394A4B-9B8A-4A41-A2C9-E443409DD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91">
                <a:extLst>
                  <a:ext uri="{FF2B5EF4-FFF2-40B4-BE49-F238E27FC236}">
                    <a16:creationId xmlns:a16="http://schemas.microsoft.com/office/drawing/2014/main" id="{590F199B-8C3E-5E4C-827D-5F14913876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CBBD99-B25E-8D4A-93A0-0841F8669AC7}"/>
              </a:ext>
            </a:extLst>
          </p:cNvPr>
          <p:cNvGrpSpPr/>
          <p:nvPr/>
        </p:nvGrpSpPr>
        <p:grpSpPr>
          <a:xfrm>
            <a:off x="6874226" y="6110329"/>
            <a:ext cx="232481" cy="1217097"/>
            <a:chOff x="9296400" y="4905878"/>
            <a:chExt cx="232481" cy="1217097"/>
          </a:xfrm>
        </p:grpSpPr>
        <p:grpSp>
          <p:nvGrpSpPr>
            <p:cNvPr id="86" name="Group 288">
              <a:extLst>
                <a:ext uri="{FF2B5EF4-FFF2-40B4-BE49-F238E27FC236}">
                  <a16:creationId xmlns:a16="http://schemas.microsoft.com/office/drawing/2014/main" id="{7412B6DB-5586-1E46-BD82-EE2717828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91" name="Line 289">
                <a:extLst>
                  <a:ext uri="{FF2B5EF4-FFF2-40B4-BE49-F238E27FC236}">
                    <a16:creationId xmlns:a16="http://schemas.microsoft.com/office/drawing/2014/main" id="{F86E55AD-3655-A746-8AF1-31D9E5491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90">
                <a:extLst>
                  <a:ext uri="{FF2B5EF4-FFF2-40B4-BE49-F238E27FC236}">
                    <a16:creationId xmlns:a16="http://schemas.microsoft.com/office/drawing/2014/main" id="{ED35EC63-D33D-014E-8F9A-370C3FB42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91">
                <a:extLst>
                  <a:ext uri="{FF2B5EF4-FFF2-40B4-BE49-F238E27FC236}">
                    <a16:creationId xmlns:a16="http://schemas.microsoft.com/office/drawing/2014/main" id="{C7D79BC2-B7DB-0E4F-925A-71AA4FA74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288">
              <a:extLst>
                <a:ext uri="{FF2B5EF4-FFF2-40B4-BE49-F238E27FC236}">
                  <a16:creationId xmlns:a16="http://schemas.microsoft.com/office/drawing/2014/main" id="{00076DBE-07A1-474B-B892-18E278CF3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88" name="Line 289">
                <a:extLst>
                  <a:ext uri="{FF2B5EF4-FFF2-40B4-BE49-F238E27FC236}">
                    <a16:creationId xmlns:a16="http://schemas.microsoft.com/office/drawing/2014/main" id="{23912B3A-9DF7-EB44-AEB5-DC2917C22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90">
                <a:extLst>
                  <a:ext uri="{FF2B5EF4-FFF2-40B4-BE49-F238E27FC236}">
                    <a16:creationId xmlns:a16="http://schemas.microsoft.com/office/drawing/2014/main" id="{19EC3F19-7B25-3A4B-AB44-315AA7B79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91">
                <a:extLst>
                  <a:ext uri="{FF2B5EF4-FFF2-40B4-BE49-F238E27FC236}">
                    <a16:creationId xmlns:a16="http://schemas.microsoft.com/office/drawing/2014/main" id="{FB075A5B-A2C3-1147-93A8-C627EDF1B4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9" name="Freeform 294">
            <a:extLst>
              <a:ext uri="{FF2B5EF4-FFF2-40B4-BE49-F238E27FC236}">
                <a16:creationId xmlns:a16="http://schemas.microsoft.com/office/drawing/2014/main" id="{5F4EF30D-42F2-DB4B-9083-E7059D7448E0}"/>
              </a:ext>
            </a:extLst>
          </p:cNvPr>
          <p:cNvSpPr>
            <a:spLocks/>
          </p:cNvSpPr>
          <p:nvPr/>
        </p:nvSpPr>
        <p:spPr bwMode="auto">
          <a:xfrm flipH="1">
            <a:off x="3441924" y="5014823"/>
            <a:ext cx="265866" cy="3415010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9B538D5-E877-6B4C-89E0-48F632DEF60E}"/>
              </a:ext>
            </a:extLst>
          </p:cNvPr>
          <p:cNvCxnSpPr>
            <a:cxnSpLocks/>
          </p:cNvCxnSpPr>
          <p:nvPr/>
        </p:nvCxnSpPr>
        <p:spPr>
          <a:xfrm>
            <a:off x="4326929" y="5234146"/>
            <a:ext cx="31302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C3EA0ED-4AE0-3A41-A818-2CCDEF2C1074}"/>
              </a:ext>
            </a:extLst>
          </p:cNvPr>
          <p:cNvCxnSpPr>
            <a:cxnSpLocks/>
          </p:cNvCxnSpPr>
          <p:nvPr/>
        </p:nvCxnSpPr>
        <p:spPr>
          <a:xfrm>
            <a:off x="3743872" y="5234146"/>
            <a:ext cx="38043" cy="331686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 294">
            <a:extLst>
              <a:ext uri="{FF2B5EF4-FFF2-40B4-BE49-F238E27FC236}">
                <a16:creationId xmlns:a16="http://schemas.microsoft.com/office/drawing/2014/main" id="{C9AD8EA3-AE2C-8C4C-B4A5-3EF98985979F}"/>
              </a:ext>
            </a:extLst>
          </p:cNvPr>
          <p:cNvSpPr>
            <a:spLocks/>
          </p:cNvSpPr>
          <p:nvPr/>
        </p:nvSpPr>
        <p:spPr bwMode="auto">
          <a:xfrm>
            <a:off x="4432056" y="4985265"/>
            <a:ext cx="246970" cy="3143121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27">
            <a:extLst>
              <a:ext uri="{FF2B5EF4-FFF2-40B4-BE49-F238E27FC236}">
                <a16:creationId xmlns:a16="http://schemas.microsoft.com/office/drawing/2014/main" id="{E640E7CE-7D7E-4F4E-AFAE-DA8C29AED362}"/>
              </a:ext>
            </a:extLst>
          </p:cNvPr>
          <p:cNvSpPr>
            <a:spLocks/>
          </p:cNvSpPr>
          <p:nvPr/>
        </p:nvSpPr>
        <p:spPr bwMode="auto">
          <a:xfrm>
            <a:off x="4478942" y="6382863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A00C278-A259-C647-B771-F13FC90E40CD}"/>
              </a:ext>
            </a:extLst>
          </p:cNvPr>
          <p:cNvGrpSpPr/>
          <p:nvPr/>
        </p:nvGrpSpPr>
        <p:grpSpPr>
          <a:xfrm>
            <a:off x="6627497" y="2458020"/>
            <a:ext cx="232481" cy="1217097"/>
            <a:chOff x="9296400" y="4905878"/>
            <a:chExt cx="232481" cy="1217097"/>
          </a:xfrm>
        </p:grpSpPr>
        <p:grpSp>
          <p:nvGrpSpPr>
            <p:cNvPr id="168" name="Group 288">
              <a:extLst>
                <a:ext uri="{FF2B5EF4-FFF2-40B4-BE49-F238E27FC236}">
                  <a16:creationId xmlns:a16="http://schemas.microsoft.com/office/drawing/2014/main" id="{4E471ECF-9143-8F4D-9EE7-355B33297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73" name="Line 289">
                <a:extLst>
                  <a:ext uri="{FF2B5EF4-FFF2-40B4-BE49-F238E27FC236}">
                    <a16:creationId xmlns:a16="http://schemas.microsoft.com/office/drawing/2014/main" id="{68045925-7581-D24C-B176-61A030682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290">
                <a:extLst>
                  <a:ext uri="{FF2B5EF4-FFF2-40B4-BE49-F238E27FC236}">
                    <a16:creationId xmlns:a16="http://schemas.microsoft.com/office/drawing/2014/main" id="{1710B94D-C997-A642-8B7B-7587DA2D9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291">
                <a:extLst>
                  <a:ext uri="{FF2B5EF4-FFF2-40B4-BE49-F238E27FC236}">
                    <a16:creationId xmlns:a16="http://schemas.microsoft.com/office/drawing/2014/main" id="{1EBDCBF1-4F72-2B41-9A15-27C52EF150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88">
              <a:extLst>
                <a:ext uri="{FF2B5EF4-FFF2-40B4-BE49-F238E27FC236}">
                  <a16:creationId xmlns:a16="http://schemas.microsoft.com/office/drawing/2014/main" id="{E906AC5D-442F-0C4A-AC7E-DCB9493E0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0" name="Line 289">
                <a:extLst>
                  <a:ext uri="{FF2B5EF4-FFF2-40B4-BE49-F238E27FC236}">
                    <a16:creationId xmlns:a16="http://schemas.microsoft.com/office/drawing/2014/main" id="{34A28D1A-F86E-DA4B-AA30-8E78980C1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90">
                <a:extLst>
                  <a:ext uri="{FF2B5EF4-FFF2-40B4-BE49-F238E27FC236}">
                    <a16:creationId xmlns:a16="http://schemas.microsoft.com/office/drawing/2014/main" id="{097C1F3C-A785-2141-9490-557D6070F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91">
                <a:extLst>
                  <a:ext uri="{FF2B5EF4-FFF2-40B4-BE49-F238E27FC236}">
                    <a16:creationId xmlns:a16="http://schemas.microsoft.com/office/drawing/2014/main" id="{82DE2589-63F7-7C4F-B7CD-E1633A798A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BA3FD01-B0BC-3241-8607-98AA6F9D403C}"/>
              </a:ext>
            </a:extLst>
          </p:cNvPr>
          <p:cNvGrpSpPr/>
          <p:nvPr/>
        </p:nvGrpSpPr>
        <p:grpSpPr>
          <a:xfrm>
            <a:off x="6948523" y="2547093"/>
            <a:ext cx="232481" cy="1217097"/>
            <a:chOff x="9296400" y="4905878"/>
            <a:chExt cx="232481" cy="1217097"/>
          </a:xfrm>
        </p:grpSpPr>
        <p:grpSp>
          <p:nvGrpSpPr>
            <p:cNvPr id="177" name="Group 288">
              <a:extLst>
                <a:ext uri="{FF2B5EF4-FFF2-40B4-BE49-F238E27FC236}">
                  <a16:creationId xmlns:a16="http://schemas.microsoft.com/office/drawing/2014/main" id="{A71F6B94-7192-6849-9F67-0372DE0D2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182" name="Line 289">
                <a:extLst>
                  <a:ext uri="{FF2B5EF4-FFF2-40B4-BE49-F238E27FC236}">
                    <a16:creationId xmlns:a16="http://schemas.microsoft.com/office/drawing/2014/main" id="{B2C24EEC-DC0D-BF46-9995-A3731E813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90">
                <a:extLst>
                  <a:ext uri="{FF2B5EF4-FFF2-40B4-BE49-F238E27FC236}">
                    <a16:creationId xmlns:a16="http://schemas.microsoft.com/office/drawing/2014/main" id="{CB2000A6-B493-A44B-9650-568186233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291">
                <a:extLst>
                  <a:ext uri="{FF2B5EF4-FFF2-40B4-BE49-F238E27FC236}">
                    <a16:creationId xmlns:a16="http://schemas.microsoft.com/office/drawing/2014/main" id="{EC648250-5B74-A44E-991C-1273E7E8D8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8" name="Group 288">
              <a:extLst>
                <a:ext uri="{FF2B5EF4-FFF2-40B4-BE49-F238E27FC236}">
                  <a16:creationId xmlns:a16="http://schemas.microsoft.com/office/drawing/2014/main" id="{F24501CA-66B2-C34A-A8DE-351746DF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179" name="Line 289">
                <a:extLst>
                  <a:ext uri="{FF2B5EF4-FFF2-40B4-BE49-F238E27FC236}">
                    <a16:creationId xmlns:a16="http://schemas.microsoft.com/office/drawing/2014/main" id="{A9A002D2-079D-D643-93BE-B63B403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290">
                <a:extLst>
                  <a:ext uri="{FF2B5EF4-FFF2-40B4-BE49-F238E27FC236}">
                    <a16:creationId xmlns:a16="http://schemas.microsoft.com/office/drawing/2014/main" id="{19A3B5A1-6428-164B-9BC1-E27E3CB7A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91">
                <a:extLst>
                  <a:ext uri="{FF2B5EF4-FFF2-40B4-BE49-F238E27FC236}">
                    <a16:creationId xmlns:a16="http://schemas.microsoft.com/office/drawing/2014/main" id="{905F3A4C-4BD3-7646-BB47-7118B7F977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56B403E-2774-0840-8FA5-D581FBA629B6}"/>
              </a:ext>
            </a:extLst>
          </p:cNvPr>
          <p:cNvCxnSpPr>
            <a:cxnSpLocks/>
          </p:cNvCxnSpPr>
          <p:nvPr/>
        </p:nvCxnSpPr>
        <p:spPr>
          <a:xfrm flipH="1" flipV="1">
            <a:off x="1878893" y="3167416"/>
            <a:ext cx="1906437" cy="154621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9A6B7D7-B28D-024B-AD3E-3211A3939D56}"/>
              </a:ext>
            </a:extLst>
          </p:cNvPr>
          <p:cNvCxnSpPr>
            <a:cxnSpLocks/>
          </p:cNvCxnSpPr>
          <p:nvPr/>
        </p:nvCxnSpPr>
        <p:spPr>
          <a:xfrm flipV="1">
            <a:off x="4343023" y="3618128"/>
            <a:ext cx="1593960" cy="16564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Freeform 293">
            <a:extLst>
              <a:ext uri="{FF2B5EF4-FFF2-40B4-BE49-F238E27FC236}">
                <a16:creationId xmlns:a16="http://schemas.microsoft.com/office/drawing/2014/main" id="{7C94966E-6A7E-B04A-8A2C-D1D145C19FE0}"/>
              </a:ext>
            </a:extLst>
          </p:cNvPr>
          <p:cNvSpPr>
            <a:spLocks/>
          </p:cNvSpPr>
          <p:nvPr/>
        </p:nvSpPr>
        <p:spPr bwMode="auto">
          <a:xfrm rot="19300364">
            <a:off x="4978036" y="2726968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9A15F1-0E28-084B-85DC-83E1742429F2}"/>
              </a:ext>
            </a:extLst>
          </p:cNvPr>
          <p:cNvCxnSpPr>
            <a:cxnSpLocks/>
          </p:cNvCxnSpPr>
          <p:nvPr/>
        </p:nvCxnSpPr>
        <p:spPr>
          <a:xfrm flipV="1">
            <a:off x="4215576" y="3106464"/>
            <a:ext cx="1717251" cy="15462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2AA0BE2-FF10-1B49-AFF0-A1A87258DCF9}"/>
              </a:ext>
            </a:extLst>
          </p:cNvPr>
          <p:cNvCxnSpPr>
            <a:cxnSpLocks/>
          </p:cNvCxnSpPr>
          <p:nvPr/>
        </p:nvCxnSpPr>
        <p:spPr>
          <a:xfrm flipV="1">
            <a:off x="5921277" y="3107152"/>
            <a:ext cx="1" cy="5269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Freeform 293">
            <a:extLst>
              <a:ext uri="{FF2B5EF4-FFF2-40B4-BE49-F238E27FC236}">
                <a16:creationId xmlns:a16="http://schemas.microsoft.com/office/drawing/2014/main" id="{B1F41BEC-294C-E443-8BEF-ACC986D97746}"/>
              </a:ext>
            </a:extLst>
          </p:cNvPr>
          <p:cNvSpPr>
            <a:spLocks/>
          </p:cNvSpPr>
          <p:nvPr/>
        </p:nvSpPr>
        <p:spPr bwMode="auto">
          <a:xfrm rot="2851901">
            <a:off x="1830375" y="2816314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480EFE7-2100-6843-9879-671A3C38895F}"/>
              </a:ext>
            </a:extLst>
          </p:cNvPr>
          <p:cNvCxnSpPr>
            <a:cxnSpLocks/>
          </p:cNvCxnSpPr>
          <p:nvPr/>
        </p:nvCxnSpPr>
        <p:spPr>
          <a:xfrm flipH="1" flipV="1">
            <a:off x="1646060" y="2010407"/>
            <a:ext cx="2169594" cy="18679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6B8675A-EB10-C045-9692-EB409D505153}"/>
              </a:ext>
            </a:extLst>
          </p:cNvPr>
          <p:cNvCxnSpPr>
            <a:cxnSpLocks/>
          </p:cNvCxnSpPr>
          <p:nvPr/>
        </p:nvCxnSpPr>
        <p:spPr>
          <a:xfrm flipH="1" flipV="1">
            <a:off x="2251115" y="2034789"/>
            <a:ext cx="1680008" cy="1359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F98FC2-1396-454C-B34B-CED01D23174E}"/>
              </a:ext>
            </a:extLst>
          </p:cNvPr>
          <p:cNvCxnSpPr>
            <a:cxnSpLocks/>
          </p:cNvCxnSpPr>
          <p:nvPr/>
        </p:nvCxnSpPr>
        <p:spPr>
          <a:xfrm flipV="1">
            <a:off x="4223891" y="1873173"/>
            <a:ext cx="1697386" cy="18602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5CAFC4-1F44-3647-A725-F6FC5BAD9C19}"/>
              </a:ext>
            </a:extLst>
          </p:cNvPr>
          <p:cNvCxnSpPr>
            <a:cxnSpLocks/>
          </p:cNvCxnSpPr>
          <p:nvPr/>
        </p:nvCxnSpPr>
        <p:spPr>
          <a:xfrm flipV="1">
            <a:off x="3929299" y="1917847"/>
            <a:ext cx="1411236" cy="15185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0281F48-49A6-D849-A9ED-098665F89189}"/>
              </a:ext>
            </a:extLst>
          </p:cNvPr>
          <p:cNvCxnSpPr>
            <a:cxnSpLocks/>
          </p:cNvCxnSpPr>
          <p:nvPr/>
        </p:nvCxnSpPr>
        <p:spPr>
          <a:xfrm>
            <a:off x="4223891" y="3679069"/>
            <a:ext cx="0" cy="9565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293">
            <a:extLst>
              <a:ext uri="{FF2B5EF4-FFF2-40B4-BE49-F238E27FC236}">
                <a16:creationId xmlns:a16="http://schemas.microsoft.com/office/drawing/2014/main" id="{33A6B30C-8F4E-084B-8478-A706802F2770}"/>
              </a:ext>
            </a:extLst>
          </p:cNvPr>
          <p:cNvSpPr>
            <a:spLocks/>
          </p:cNvSpPr>
          <p:nvPr/>
        </p:nvSpPr>
        <p:spPr bwMode="auto">
          <a:xfrm rot="19300364">
            <a:off x="4158655" y="351453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293">
            <a:extLst>
              <a:ext uri="{FF2B5EF4-FFF2-40B4-BE49-F238E27FC236}">
                <a16:creationId xmlns:a16="http://schemas.microsoft.com/office/drawing/2014/main" id="{20AA9BAD-764A-1346-814D-CC29293BECDE}"/>
              </a:ext>
            </a:extLst>
          </p:cNvPr>
          <p:cNvSpPr>
            <a:spLocks/>
          </p:cNvSpPr>
          <p:nvPr/>
        </p:nvSpPr>
        <p:spPr bwMode="auto">
          <a:xfrm rot="2851901">
            <a:off x="2693370" y="3593055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293">
            <a:extLst>
              <a:ext uri="{FF2B5EF4-FFF2-40B4-BE49-F238E27FC236}">
                <a16:creationId xmlns:a16="http://schemas.microsoft.com/office/drawing/2014/main" id="{CFD03BD5-0546-DA43-8CA3-81B36077F893}"/>
              </a:ext>
            </a:extLst>
          </p:cNvPr>
          <p:cNvSpPr>
            <a:spLocks/>
          </p:cNvSpPr>
          <p:nvPr/>
        </p:nvSpPr>
        <p:spPr bwMode="auto">
          <a:xfrm rot="19300364">
            <a:off x="4607415" y="4594349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32DDB7E9-D389-304B-BBDD-6B9C43067DD0}"/>
              </a:ext>
            </a:extLst>
          </p:cNvPr>
          <p:cNvGrpSpPr>
            <a:grpSpLocks/>
          </p:cNvGrpSpPr>
          <p:nvPr/>
        </p:nvGrpSpPr>
        <p:grpSpPr bwMode="auto">
          <a:xfrm>
            <a:off x="3079091" y="641228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950C6571-EEBC-7B4A-8A2E-F4148729E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D9E01404-8813-A541-8456-C32FF860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7FFA3920-5EC1-AE46-AB84-8F91ECA9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170">
            <a:extLst>
              <a:ext uri="{FF2B5EF4-FFF2-40B4-BE49-F238E27FC236}">
                <a16:creationId xmlns:a16="http://schemas.microsoft.com/office/drawing/2014/main" id="{C35F7428-E3C9-1947-93A1-D5CEE8A149A6}"/>
              </a:ext>
            </a:extLst>
          </p:cNvPr>
          <p:cNvGrpSpPr>
            <a:grpSpLocks/>
          </p:cNvGrpSpPr>
          <p:nvPr/>
        </p:nvGrpSpPr>
        <p:grpSpPr bwMode="auto">
          <a:xfrm>
            <a:off x="2685626" y="236363"/>
            <a:ext cx="288925" cy="787400"/>
            <a:chOff x="1008" y="2592"/>
            <a:chExt cx="182" cy="496"/>
          </a:xfrm>
        </p:grpSpPr>
        <p:sp>
          <p:nvSpPr>
            <p:cNvPr id="222" name="Line 171">
              <a:extLst>
                <a:ext uri="{FF2B5EF4-FFF2-40B4-BE49-F238E27FC236}">
                  <a16:creationId xmlns:a16="http://schemas.microsoft.com/office/drawing/2014/main" id="{93339C83-2767-324E-935D-31DEB1BF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72">
              <a:extLst>
                <a:ext uri="{FF2B5EF4-FFF2-40B4-BE49-F238E27FC236}">
                  <a16:creationId xmlns:a16="http://schemas.microsoft.com/office/drawing/2014/main" id="{1CE35949-67EE-B143-8306-CFA5AAD3A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73">
              <a:extLst>
                <a:ext uri="{FF2B5EF4-FFF2-40B4-BE49-F238E27FC236}">
                  <a16:creationId xmlns:a16="http://schemas.microsoft.com/office/drawing/2014/main" id="{54458187-D313-C645-BB71-F629138DC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25" name="Freeform 174">
                <a:extLst>
                  <a:ext uri="{FF2B5EF4-FFF2-40B4-BE49-F238E27FC236}">
                    <a16:creationId xmlns:a16="http://schemas.microsoft.com/office/drawing/2014/main" id="{5776D085-FC73-124A-A144-39BAC992F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75">
                <a:extLst>
                  <a:ext uri="{FF2B5EF4-FFF2-40B4-BE49-F238E27FC236}">
                    <a16:creationId xmlns:a16="http://schemas.microsoft.com/office/drawing/2014/main" id="{0F4F13C6-6A41-484D-A3B9-68F6D894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2" name="Group 4">
            <a:extLst>
              <a:ext uri="{FF2B5EF4-FFF2-40B4-BE49-F238E27FC236}">
                <a16:creationId xmlns:a16="http://schemas.microsoft.com/office/drawing/2014/main" id="{550F8A99-AB80-4646-A624-91A5097D24F9}"/>
              </a:ext>
            </a:extLst>
          </p:cNvPr>
          <p:cNvGrpSpPr>
            <a:grpSpLocks/>
          </p:cNvGrpSpPr>
          <p:nvPr/>
        </p:nvGrpSpPr>
        <p:grpSpPr bwMode="auto">
          <a:xfrm>
            <a:off x="1246424" y="289392"/>
            <a:ext cx="219075" cy="1008063"/>
            <a:chOff x="2268" y="4129"/>
            <a:chExt cx="101" cy="465"/>
          </a:xfrm>
        </p:grpSpPr>
        <p:sp>
          <p:nvSpPr>
            <p:cNvPr id="236" name="Line 5">
              <a:extLst>
                <a:ext uri="{FF2B5EF4-FFF2-40B4-BE49-F238E27FC236}">
                  <a16:creationId xmlns:a16="http://schemas.microsoft.com/office/drawing/2014/main" id="{A846F163-3709-D143-8FDF-7159E69A3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432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1E1731D-80EB-C64F-90DB-86225F240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4305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8" name="Group 7">
              <a:extLst>
                <a:ext uri="{FF2B5EF4-FFF2-40B4-BE49-F238E27FC236}">
                  <a16:creationId xmlns:a16="http://schemas.microsoft.com/office/drawing/2014/main" id="{87302536-F78D-284C-9737-B45DE3FC0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4129"/>
              <a:ext cx="101" cy="286"/>
              <a:chOff x="2268" y="4129"/>
              <a:chExt cx="101" cy="286"/>
            </a:xfrm>
          </p:grpSpPr>
          <p:sp>
            <p:nvSpPr>
              <p:cNvPr id="239" name="Freeform 8">
                <a:extLst>
                  <a:ext uri="{FF2B5EF4-FFF2-40B4-BE49-F238E27FC236}">
                    <a16:creationId xmlns:a16="http://schemas.microsoft.com/office/drawing/2014/main" id="{749E376F-E402-1640-A55D-C504A454FC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68" y="4129"/>
                <a:ext cx="100" cy="286"/>
              </a:xfrm>
              <a:custGeom>
                <a:avLst/>
                <a:gdLst>
                  <a:gd name="T0" fmla="*/ 315 w 89"/>
                  <a:gd name="T1" fmla="*/ 3 h 328"/>
                  <a:gd name="T2" fmla="*/ 670 w 89"/>
                  <a:gd name="T3" fmla="*/ 0 h 328"/>
                  <a:gd name="T4" fmla="*/ 670 w 89"/>
                  <a:gd name="T5" fmla="*/ 3 h 328"/>
                  <a:gd name="T6" fmla="*/ 817 w 89"/>
                  <a:gd name="T7" fmla="*/ 3 h 328"/>
                  <a:gd name="T8" fmla="*/ 918 w 89"/>
                  <a:gd name="T9" fmla="*/ 5 h 328"/>
                  <a:gd name="T10" fmla="*/ 918 w 89"/>
                  <a:gd name="T11" fmla="*/ 16 h 328"/>
                  <a:gd name="T12" fmla="*/ 779 w 89"/>
                  <a:gd name="T13" fmla="*/ 19 h 328"/>
                  <a:gd name="T14" fmla="*/ 222 w 89"/>
                  <a:gd name="T15" fmla="*/ 21 h 328"/>
                  <a:gd name="T16" fmla="*/ 0 w 89"/>
                  <a:gd name="T17" fmla="*/ 18 h 328"/>
                  <a:gd name="T18" fmla="*/ 0 w 89"/>
                  <a:gd name="T19" fmla="*/ 8 h 328"/>
                  <a:gd name="T20" fmla="*/ 157 w 89"/>
                  <a:gd name="T21" fmla="*/ 5 h 328"/>
                  <a:gd name="T22" fmla="*/ 328 w 89"/>
                  <a:gd name="T23" fmla="*/ 5 h 328"/>
                  <a:gd name="T24" fmla="*/ 328 w 89"/>
                  <a:gd name="T25" fmla="*/ 3 h 3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28"/>
                  <a:gd name="T41" fmla="*/ 89 w 89"/>
                  <a:gd name="T42" fmla="*/ 328 h 3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28">
                    <a:moveTo>
                      <a:pt x="30" y="14"/>
                    </a:moveTo>
                    <a:lnTo>
                      <a:pt x="66" y="0"/>
                    </a:lnTo>
                    <a:lnTo>
                      <a:pt x="66" y="59"/>
                    </a:lnTo>
                    <a:lnTo>
                      <a:pt x="79" y="62"/>
                    </a:lnTo>
                    <a:lnTo>
                      <a:pt x="89" y="79"/>
                    </a:lnTo>
                    <a:lnTo>
                      <a:pt x="89" y="239"/>
                    </a:lnTo>
                    <a:lnTo>
                      <a:pt x="75" y="292"/>
                    </a:lnTo>
                    <a:lnTo>
                      <a:pt x="21" y="328"/>
                    </a:lnTo>
                    <a:lnTo>
                      <a:pt x="0" y="278"/>
                    </a:lnTo>
                    <a:lnTo>
                      <a:pt x="0" y="111"/>
                    </a:lnTo>
                    <a:lnTo>
                      <a:pt x="15" y="84"/>
                    </a:lnTo>
                    <a:lnTo>
                      <a:pt x="32" y="74"/>
                    </a:lnTo>
                    <a:lnTo>
                      <a:pt x="32" y="13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9">
                <a:extLst>
                  <a:ext uri="{FF2B5EF4-FFF2-40B4-BE49-F238E27FC236}">
                    <a16:creationId xmlns:a16="http://schemas.microsoft.com/office/drawing/2014/main" id="{DB609213-C88E-DF45-B7BB-185A5929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" y="4289"/>
                <a:ext cx="101" cy="123"/>
              </a:xfrm>
              <a:custGeom>
                <a:avLst/>
                <a:gdLst>
                  <a:gd name="T0" fmla="*/ 0 w 101"/>
                  <a:gd name="T1" fmla="*/ 0 h 123"/>
                  <a:gd name="T2" fmla="*/ 99 w 101"/>
                  <a:gd name="T3" fmla="*/ 31 h 123"/>
                  <a:gd name="T4" fmla="*/ 101 w 101"/>
                  <a:gd name="T5" fmla="*/ 84 h 123"/>
                  <a:gd name="T6" fmla="*/ 75 w 101"/>
                  <a:gd name="T7" fmla="*/ 123 h 123"/>
                  <a:gd name="T8" fmla="*/ 14 w 101"/>
                  <a:gd name="T9" fmla="*/ 90 h 123"/>
                  <a:gd name="T10" fmla="*/ 3 w 101"/>
                  <a:gd name="T11" fmla="*/ 46 h 123"/>
                  <a:gd name="T12" fmla="*/ 0 w 101"/>
                  <a:gd name="T13" fmla="*/ 0 h 1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1"/>
                  <a:gd name="T22" fmla="*/ 0 h 123"/>
                  <a:gd name="T23" fmla="*/ 101 w 101"/>
                  <a:gd name="T24" fmla="*/ 123 h 1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1" h="123">
                    <a:moveTo>
                      <a:pt x="0" y="0"/>
                    </a:moveTo>
                    <a:lnTo>
                      <a:pt x="99" y="31"/>
                    </a:lnTo>
                    <a:lnTo>
                      <a:pt x="101" y="84"/>
                    </a:lnTo>
                    <a:lnTo>
                      <a:pt x="75" y="123"/>
                    </a:lnTo>
                    <a:lnTo>
                      <a:pt x="14" y="90"/>
                    </a:lnTo>
                    <a:lnTo>
                      <a:pt x="3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9" name="Group 13">
            <a:extLst>
              <a:ext uri="{FF2B5EF4-FFF2-40B4-BE49-F238E27FC236}">
                <a16:creationId xmlns:a16="http://schemas.microsoft.com/office/drawing/2014/main" id="{EA5795CE-F8A8-8847-87A7-BA7D5D416CBC}"/>
              </a:ext>
            </a:extLst>
          </p:cNvPr>
          <p:cNvGrpSpPr>
            <a:grpSpLocks/>
          </p:cNvGrpSpPr>
          <p:nvPr/>
        </p:nvGrpSpPr>
        <p:grpSpPr bwMode="auto">
          <a:xfrm>
            <a:off x="1363311" y="281866"/>
            <a:ext cx="393700" cy="1271588"/>
            <a:chOff x="2496" y="4380"/>
            <a:chExt cx="236" cy="690"/>
          </a:xfrm>
        </p:grpSpPr>
        <p:sp>
          <p:nvSpPr>
            <p:cNvPr id="230" name="AutoShape 14">
              <a:extLst>
                <a:ext uri="{FF2B5EF4-FFF2-40B4-BE49-F238E27FC236}">
                  <a16:creationId xmlns:a16="http://schemas.microsoft.com/office/drawing/2014/main" id="{16C633DD-C3F6-5441-B8D2-A7F2B5C8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1" name="AutoShape 15">
              <a:extLst>
                <a:ext uri="{FF2B5EF4-FFF2-40B4-BE49-F238E27FC236}">
                  <a16:creationId xmlns:a16="http://schemas.microsoft.com/office/drawing/2014/main" id="{F508D1F9-E607-974D-9999-65F2AED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B5BA5E5-B264-EA45-BEC7-BD09A5AA1539}"/>
              </a:ext>
            </a:extLst>
          </p:cNvPr>
          <p:cNvCxnSpPr>
            <a:cxnSpLocks/>
          </p:cNvCxnSpPr>
          <p:nvPr/>
        </p:nvCxnSpPr>
        <p:spPr>
          <a:xfrm flipH="1">
            <a:off x="5271106" y="188680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" name="Group 10">
            <a:extLst>
              <a:ext uri="{FF2B5EF4-FFF2-40B4-BE49-F238E27FC236}">
                <a16:creationId xmlns:a16="http://schemas.microsoft.com/office/drawing/2014/main" id="{21C131B1-AB35-E649-AA14-F02866725F73}"/>
              </a:ext>
            </a:extLst>
          </p:cNvPr>
          <p:cNvGrpSpPr>
            <a:grpSpLocks/>
          </p:cNvGrpSpPr>
          <p:nvPr/>
        </p:nvGrpSpPr>
        <p:grpSpPr bwMode="auto">
          <a:xfrm>
            <a:off x="1891934" y="771511"/>
            <a:ext cx="366713" cy="473075"/>
            <a:chOff x="1252" y="5436"/>
            <a:chExt cx="231" cy="298"/>
          </a:xfrm>
        </p:grpSpPr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5C7751AE-76A7-7745-BCCE-28731E56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5436"/>
              <a:ext cx="228" cy="294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E23FD844-CBA5-C54F-B010-8E6263FFB931}"/>
                </a:ext>
              </a:extLst>
            </p:cNvPr>
            <p:cNvSpPr>
              <a:spLocks/>
            </p:cNvSpPr>
            <p:nvPr/>
          </p:nvSpPr>
          <p:spPr bwMode="auto">
            <a:xfrm rot="306405">
              <a:off x="1378" y="5512"/>
              <a:ext cx="105" cy="222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" name="Group 13">
            <a:extLst>
              <a:ext uri="{FF2B5EF4-FFF2-40B4-BE49-F238E27FC236}">
                <a16:creationId xmlns:a16="http://schemas.microsoft.com/office/drawing/2014/main" id="{9FE2AD14-ED35-D842-ACF2-F4DAF1DBB080}"/>
              </a:ext>
            </a:extLst>
          </p:cNvPr>
          <p:cNvGrpSpPr>
            <a:grpSpLocks/>
          </p:cNvGrpSpPr>
          <p:nvPr/>
        </p:nvGrpSpPr>
        <p:grpSpPr bwMode="auto">
          <a:xfrm>
            <a:off x="2145346" y="333772"/>
            <a:ext cx="393700" cy="1271588"/>
            <a:chOff x="2496" y="4380"/>
            <a:chExt cx="236" cy="690"/>
          </a:xfrm>
        </p:grpSpPr>
        <p:sp>
          <p:nvSpPr>
            <p:cNvPr id="260" name="AutoShape 14">
              <a:extLst>
                <a:ext uri="{FF2B5EF4-FFF2-40B4-BE49-F238E27FC236}">
                  <a16:creationId xmlns:a16="http://schemas.microsoft.com/office/drawing/2014/main" id="{396E6D63-FE60-AE45-A5DB-1D40670D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1" name="AutoShape 15">
              <a:extLst>
                <a:ext uri="{FF2B5EF4-FFF2-40B4-BE49-F238E27FC236}">
                  <a16:creationId xmlns:a16="http://schemas.microsoft.com/office/drawing/2014/main" id="{8D030B17-0B77-8B43-9968-B4EE90E55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2" name="Freeform 293">
            <a:extLst>
              <a:ext uri="{FF2B5EF4-FFF2-40B4-BE49-F238E27FC236}">
                <a16:creationId xmlns:a16="http://schemas.microsoft.com/office/drawing/2014/main" id="{61BB6643-3E21-164E-A22F-776D45381B41}"/>
              </a:ext>
            </a:extLst>
          </p:cNvPr>
          <p:cNvSpPr>
            <a:spLocks/>
          </p:cNvSpPr>
          <p:nvPr/>
        </p:nvSpPr>
        <p:spPr bwMode="auto">
          <a:xfrm rot="2851901">
            <a:off x="3056088" y="2496520"/>
            <a:ext cx="1138052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Freeform 293">
            <a:extLst>
              <a:ext uri="{FF2B5EF4-FFF2-40B4-BE49-F238E27FC236}">
                <a16:creationId xmlns:a16="http://schemas.microsoft.com/office/drawing/2014/main" id="{7522434E-A593-F849-B08E-9E2E3EC16E66}"/>
              </a:ext>
            </a:extLst>
          </p:cNvPr>
          <p:cNvSpPr>
            <a:spLocks/>
          </p:cNvSpPr>
          <p:nvPr/>
        </p:nvSpPr>
        <p:spPr bwMode="auto">
          <a:xfrm rot="19028450">
            <a:off x="3824056" y="2052909"/>
            <a:ext cx="1452946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" name="Freeform 27">
            <a:extLst>
              <a:ext uri="{FF2B5EF4-FFF2-40B4-BE49-F238E27FC236}">
                <a16:creationId xmlns:a16="http://schemas.microsoft.com/office/drawing/2014/main" id="{08394998-F0BA-4B45-BCD8-BF34C6D4620C}"/>
              </a:ext>
            </a:extLst>
          </p:cNvPr>
          <p:cNvSpPr>
            <a:spLocks/>
          </p:cNvSpPr>
          <p:nvPr/>
        </p:nvSpPr>
        <p:spPr bwMode="auto">
          <a:xfrm>
            <a:off x="3580395" y="2632242"/>
            <a:ext cx="134683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Freeform 27">
            <a:extLst>
              <a:ext uri="{FF2B5EF4-FFF2-40B4-BE49-F238E27FC236}">
                <a16:creationId xmlns:a16="http://schemas.microsoft.com/office/drawing/2014/main" id="{888BE5F0-EA1A-3549-97D7-05B90A0DDDC1}"/>
              </a:ext>
            </a:extLst>
          </p:cNvPr>
          <p:cNvSpPr>
            <a:spLocks/>
          </p:cNvSpPr>
          <p:nvPr/>
        </p:nvSpPr>
        <p:spPr bwMode="auto">
          <a:xfrm flipH="1">
            <a:off x="4370597" y="2277058"/>
            <a:ext cx="108345" cy="374650"/>
          </a:xfrm>
          <a:custGeom>
            <a:avLst/>
            <a:gdLst>
              <a:gd name="T0" fmla="*/ 6 w 120"/>
              <a:gd name="T1" fmla="*/ 86 h 225"/>
              <a:gd name="T2" fmla="*/ 0 w 120"/>
              <a:gd name="T3" fmla="*/ 0 h 225"/>
              <a:gd name="T4" fmla="*/ 0 w 120"/>
              <a:gd name="T5" fmla="*/ 451 h 225"/>
              <a:gd name="T6" fmla="*/ 6 w 120"/>
              <a:gd name="T7" fmla="*/ 588 h 225"/>
              <a:gd name="T8" fmla="*/ 6 w 120"/>
              <a:gd name="T9" fmla="*/ 86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225"/>
              <a:gd name="T17" fmla="*/ 120 w 120"/>
              <a:gd name="T18" fmla="*/ 225 h 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225">
                <a:moveTo>
                  <a:pt x="120" y="33"/>
                </a:moveTo>
                <a:lnTo>
                  <a:pt x="0" y="0"/>
                </a:lnTo>
                <a:lnTo>
                  <a:pt x="0" y="174"/>
                </a:lnTo>
                <a:lnTo>
                  <a:pt x="120" y="225"/>
                </a:lnTo>
                <a:lnTo>
                  <a:pt x="120" y="33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916C9A26-6AE3-D04C-BCFE-97FBB5AB2F84}"/>
              </a:ext>
            </a:extLst>
          </p:cNvPr>
          <p:cNvGrpSpPr>
            <a:grpSpLocks/>
          </p:cNvGrpSpPr>
          <p:nvPr/>
        </p:nvGrpSpPr>
        <p:grpSpPr bwMode="auto">
          <a:xfrm>
            <a:off x="3669185" y="1229383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1082852F-0072-7040-BCEF-AC866E96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50A3D8D9-62FF-C546-A4A2-FAFBE181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9" name="Group 170">
            <a:extLst>
              <a:ext uri="{FF2B5EF4-FFF2-40B4-BE49-F238E27FC236}">
                <a16:creationId xmlns:a16="http://schemas.microsoft.com/office/drawing/2014/main" id="{C8E1E219-0218-1F45-B9F9-E0D3979AB9E3}"/>
              </a:ext>
            </a:extLst>
          </p:cNvPr>
          <p:cNvGrpSpPr>
            <a:grpSpLocks/>
          </p:cNvGrpSpPr>
          <p:nvPr/>
        </p:nvGrpSpPr>
        <p:grpSpPr bwMode="auto">
          <a:xfrm>
            <a:off x="3893952" y="395485"/>
            <a:ext cx="288925" cy="787400"/>
            <a:chOff x="1008" y="2592"/>
            <a:chExt cx="182" cy="496"/>
          </a:xfrm>
        </p:grpSpPr>
        <p:sp>
          <p:nvSpPr>
            <p:cNvPr id="270" name="Line 171">
              <a:extLst>
                <a:ext uri="{FF2B5EF4-FFF2-40B4-BE49-F238E27FC236}">
                  <a16:creationId xmlns:a16="http://schemas.microsoft.com/office/drawing/2014/main" id="{49DD02A1-92F9-5740-9F8D-806708D7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172">
              <a:extLst>
                <a:ext uri="{FF2B5EF4-FFF2-40B4-BE49-F238E27FC236}">
                  <a16:creationId xmlns:a16="http://schemas.microsoft.com/office/drawing/2014/main" id="{F4063A56-8B17-A640-B972-6F6008D35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" name="Group 173">
              <a:extLst>
                <a:ext uri="{FF2B5EF4-FFF2-40B4-BE49-F238E27FC236}">
                  <a16:creationId xmlns:a16="http://schemas.microsoft.com/office/drawing/2014/main" id="{E45ADA35-A16B-3C44-8466-35A3904A6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3" name="Freeform 174">
                <a:extLst>
                  <a:ext uri="{FF2B5EF4-FFF2-40B4-BE49-F238E27FC236}">
                    <a16:creationId xmlns:a16="http://schemas.microsoft.com/office/drawing/2014/main" id="{A52D6A13-4C0D-5F45-94F4-9D0A75171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75">
                <a:extLst>
                  <a:ext uri="{FF2B5EF4-FFF2-40B4-BE49-F238E27FC236}">
                    <a16:creationId xmlns:a16="http://schemas.microsoft.com/office/drawing/2014/main" id="{292C9112-92DF-0248-B610-B8E09DCED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" name="Group 29">
            <a:extLst>
              <a:ext uri="{FF2B5EF4-FFF2-40B4-BE49-F238E27FC236}">
                <a16:creationId xmlns:a16="http://schemas.microsoft.com/office/drawing/2014/main" id="{91201A1B-CF26-6544-A875-250A30EBBA58}"/>
              </a:ext>
            </a:extLst>
          </p:cNvPr>
          <p:cNvGrpSpPr>
            <a:grpSpLocks/>
          </p:cNvGrpSpPr>
          <p:nvPr/>
        </p:nvGrpSpPr>
        <p:grpSpPr bwMode="auto">
          <a:xfrm>
            <a:off x="4727681" y="434045"/>
            <a:ext cx="287338" cy="790575"/>
            <a:chOff x="528" y="240"/>
            <a:chExt cx="181" cy="498"/>
          </a:xfrm>
        </p:grpSpPr>
        <p:sp>
          <p:nvSpPr>
            <p:cNvPr id="276" name="Line 30">
              <a:extLst>
                <a:ext uri="{FF2B5EF4-FFF2-40B4-BE49-F238E27FC236}">
                  <a16:creationId xmlns:a16="http://schemas.microsoft.com/office/drawing/2014/main" id="{1E0CDE92-1BCC-C042-9B2E-EE474E7CC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1">
              <a:extLst>
                <a:ext uri="{FF2B5EF4-FFF2-40B4-BE49-F238E27FC236}">
                  <a16:creationId xmlns:a16="http://schemas.microsoft.com/office/drawing/2014/main" id="{A3A26842-4EDD-3A42-9896-AAF121D0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DFA12986-62BE-B247-B604-5DE371B6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9903E99-B228-2143-BFB0-55A1E498D153}"/>
              </a:ext>
            </a:extLst>
          </p:cNvPr>
          <p:cNvGrpSpPr>
            <a:grpSpLocks/>
          </p:cNvGrpSpPr>
          <p:nvPr/>
        </p:nvGrpSpPr>
        <p:grpSpPr bwMode="auto">
          <a:xfrm>
            <a:off x="4271232" y="414271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DC511A4-CAE9-E84D-81C7-07C5A6A1C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BC2890F8-465F-EA40-A8BE-F444F279E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BC918C68-B80A-D44B-AFA5-5F3B8CD6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3" name="Freeform 293">
            <a:extLst>
              <a:ext uri="{FF2B5EF4-FFF2-40B4-BE49-F238E27FC236}">
                <a16:creationId xmlns:a16="http://schemas.microsoft.com/office/drawing/2014/main" id="{874D6FD1-184A-074B-9BEB-3C824EC933A3}"/>
              </a:ext>
            </a:extLst>
          </p:cNvPr>
          <p:cNvSpPr>
            <a:spLocks/>
          </p:cNvSpPr>
          <p:nvPr/>
        </p:nvSpPr>
        <p:spPr bwMode="auto">
          <a:xfrm rot="2851901">
            <a:off x="2467157" y="1820188"/>
            <a:ext cx="833690" cy="570526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D8488A9-3565-8B4C-BFD0-3E02416D5858}"/>
              </a:ext>
            </a:extLst>
          </p:cNvPr>
          <p:cNvGrpSpPr/>
          <p:nvPr/>
        </p:nvGrpSpPr>
        <p:grpSpPr>
          <a:xfrm>
            <a:off x="6237792" y="585543"/>
            <a:ext cx="232481" cy="1217097"/>
            <a:chOff x="9296400" y="4905878"/>
            <a:chExt cx="232481" cy="1217097"/>
          </a:xfrm>
        </p:grpSpPr>
        <p:grpSp>
          <p:nvGrpSpPr>
            <p:cNvPr id="288" name="Group 288">
              <a:extLst>
                <a:ext uri="{FF2B5EF4-FFF2-40B4-BE49-F238E27FC236}">
                  <a16:creationId xmlns:a16="http://schemas.microsoft.com/office/drawing/2014/main" id="{1619A1F2-4AFA-154E-BE60-94F21CDA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631" y="4905878"/>
              <a:ext cx="222250" cy="858838"/>
              <a:chOff x="384" y="816"/>
              <a:chExt cx="140" cy="541"/>
            </a:xfrm>
          </p:grpSpPr>
          <p:sp>
            <p:nvSpPr>
              <p:cNvPr id="293" name="Line 289">
                <a:extLst>
                  <a:ext uri="{FF2B5EF4-FFF2-40B4-BE49-F238E27FC236}">
                    <a16:creationId xmlns:a16="http://schemas.microsoft.com/office/drawing/2014/main" id="{50E2E8E8-8D69-4746-A95D-184623C8C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290">
                <a:extLst>
                  <a:ext uri="{FF2B5EF4-FFF2-40B4-BE49-F238E27FC236}">
                    <a16:creationId xmlns:a16="http://schemas.microsoft.com/office/drawing/2014/main" id="{2349DFBE-3277-354A-A0BF-0D15F44CB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291">
                <a:extLst>
                  <a:ext uri="{FF2B5EF4-FFF2-40B4-BE49-F238E27FC236}">
                    <a16:creationId xmlns:a16="http://schemas.microsoft.com/office/drawing/2014/main" id="{7E4F0B55-E194-8F47-844C-6A61FC04C1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67C2EE5-0CD9-D74B-91C2-DD901F06B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5264137"/>
              <a:ext cx="222250" cy="858838"/>
              <a:chOff x="384" y="816"/>
              <a:chExt cx="140" cy="541"/>
            </a:xfrm>
          </p:grpSpPr>
          <p:sp>
            <p:nvSpPr>
              <p:cNvPr id="290" name="Line 289">
                <a:extLst>
                  <a:ext uri="{FF2B5EF4-FFF2-40B4-BE49-F238E27FC236}">
                    <a16:creationId xmlns:a16="http://schemas.microsoft.com/office/drawing/2014/main" id="{436A9D43-2745-674D-9EA7-B6A747369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Line 290">
                <a:extLst>
                  <a:ext uri="{FF2B5EF4-FFF2-40B4-BE49-F238E27FC236}">
                    <a16:creationId xmlns:a16="http://schemas.microsoft.com/office/drawing/2014/main" id="{A0F2B41F-E1FF-D644-AA60-C346BC9A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FA2BD7B0-186E-FB42-AAE4-F9059A848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F23CAA1-ED83-364B-8EB5-39E64366F5EA}"/>
              </a:ext>
            </a:extLst>
          </p:cNvPr>
          <p:cNvGrpSpPr/>
          <p:nvPr/>
        </p:nvGrpSpPr>
        <p:grpSpPr>
          <a:xfrm>
            <a:off x="229372" y="8208397"/>
            <a:ext cx="533400" cy="442872"/>
            <a:chOff x="3124200" y="8001000"/>
            <a:chExt cx="533400" cy="442872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192F19F-7F03-6D4F-93F9-09A90123C33E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935ECB4C-9AF0-1F4E-8415-48F5B2730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44A71D69-F665-624B-B9A0-126371294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4774603-70A6-6E49-A3E6-5EC2FBF2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D5E7F626-38C7-3A4B-AC3A-86D7A5894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7E28A50-B067-5D4E-901B-BFB3869BF88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AADA7EC9-EDB0-A64A-BE10-5347509F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9" t="6696" r="26521" b="6332"/>
          <a:stretch/>
        </p:blipFill>
        <p:spPr>
          <a:xfrm rot="10800000">
            <a:off x="345162" y="6872862"/>
            <a:ext cx="691721" cy="11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460</Words>
  <Application>Microsoft Macintosh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185</cp:revision>
  <dcterms:created xsi:type="dcterms:W3CDTF">2002-08-21T12:11:08Z</dcterms:created>
  <dcterms:modified xsi:type="dcterms:W3CDTF">2020-07-06T20:48:49Z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