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17.04.2018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859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69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200772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A Day at the Range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After a long day at work you arrive a building with bad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guys inside.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At P1, Firearm holstered and loaded to division capacity.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1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On the start signal, engage T1 and T2.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the cover of P2, engage T3, T4, and T5.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the cover of P3, engage T6.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the cover of P4, engage T7 and T8.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699700" y="7601810"/>
            <a:ext cx="29554" cy="67654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656681" y="782049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grpSp>
        <p:nvGrpSpPr>
          <p:cNvPr id="18" name="Group 292">
            <a:extLst>
              <a:ext uri="{FF2B5EF4-FFF2-40B4-BE49-F238E27FC236}">
                <a16:creationId xmlns:a16="http://schemas.microsoft.com/office/drawing/2014/main" id="{DE78166A-A07E-4A83-B82A-174B0CDEDC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2262" y="6312953"/>
            <a:ext cx="222250" cy="858838"/>
            <a:chOff x="384" y="816"/>
            <a:chExt cx="140" cy="541"/>
          </a:xfrm>
        </p:grpSpPr>
        <p:sp>
          <p:nvSpPr>
            <p:cNvPr id="19" name="Line 293">
              <a:extLst>
                <a:ext uri="{FF2B5EF4-FFF2-40B4-BE49-F238E27FC236}">
                  <a16:creationId xmlns:a16="http://schemas.microsoft.com/office/drawing/2014/main" id="{93A91E12-76E4-42F3-8D0C-F33BB6A31B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94">
              <a:extLst>
                <a:ext uri="{FF2B5EF4-FFF2-40B4-BE49-F238E27FC236}">
                  <a16:creationId xmlns:a16="http://schemas.microsoft.com/office/drawing/2014/main" id="{2D3D768F-59FA-4EB0-96E1-CF1D8E81F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95">
              <a:extLst>
                <a:ext uri="{FF2B5EF4-FFF2-40B4-BE49-F238E27FC236}">
                  <a16:creationId xmlns:a16="http://schemas.microsoft.com/office/drawing/2014/main" id="{6DFEF41B-E47B-47C4-8F6E-3CBFBEEEE1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380">
            <a:extLst>
              <a:ext uri="{FF2B5EF4-FFF2-40B4-BE49-F238E27FC236}">
                <a16:creationId xmlns:a16="http://schemas.microsoft.com/office/drawing/2014/main" id="{F40074E5-D39A-4E57-B7A6-753AA54B3662}"/>
              </a:ext>
            </a:extLst>
          </p:cNvPr>
          <p:cNvGrpSpPr>
            <a:grpSpLocks/>
          </p:cNvGrpSpPr>
          <p:nvPr/>
        </p:nvGrpSpPr>
        <p:grpSpPr bwMode="auto">
          <a:xfrm>
            <a:off x="630239" y="4578192"/>
            <a:ext cx="228600" cy="862013"/>
            <a:chOff x="1680" y="768"/>
            <a:chExt cx="144" cy="543"/>
          </a:xfrm>
        </p:grpSpPr>
        <p:sp>
          <p:nvSpPr>
            <p:cNvPr id="23" name="Line 381">
              <a:extLst>
                <a:ext uri="{FF2B5EF4-FFF2-40B4-BE49-F238E27FC236}">
                  <a16:creationId xmlns:a16="http://schemas.microsoft.com/office/drawing/2014/main" id="{787050B8-8D7F-4FC0-A69A-3742F486A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82">
              <a:extLst>
                <a:ext uri="{FF2B5EF4-FFF2-40B4-BE49-F238E27FC236}">
                  <a16:creationId xmlns:a16="http://schemas.microsoft.com/office/drawing/2014/main" id="{0A7691C2-DE38-4E25-9DEB-2F98B3C8F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383">
              <a:extLst>
                <a:ext uri="{FF2B5EF4-FFF2-40B4-BE49-F238E27FC236}">
                  <a16:creationId xmlns:a16="http://schemas.microsoft.com/office/drawing/2014/main" id="{6D2D701B-A4F1-4C5F-B51B-3C45E49F7B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6" name="Freeform 384">
                <a:extLst>
                  <a:ext uri="{FF2B5EF4-FFF2-40B4-BE49-F238E27FC236}">
                    <a16:creationId xmlns:a16="http://schemas.microsoft.com/office/drawing/2014/main" id="{00E98A30-22D2-4599-BD32-DC108F2DF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385">
                <a:extLst>
                  <a:ext uri="{FF2B5EF4-FFF2-40B4-BE49-F238E27FC236}">
                    <a16:creationId xmlns:a16="http://schemas.microsoft.com/office/drawing/2014/main" id="{89C5CFF5-A1F7-4C1A-B699-E2019FF3E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386">
                <a:extLst>
                  <a:ext uri="{FF2B5EF4-FFF2-40B4-BE49-F238E27FC236}">
                    <a16:creationId xmlns:a16="http://schemas.microsoft.com/office/drawing/2014/main" id="{7F9BBE38-375C-48EF-90F5-7D2339195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" name="Freeform 293">
            <a:extLst>
              <a:ext uri="{FF2B5EF4-FFF2-40B4-BE49-F238E27FC236}">
                <a16:creationId xmlns:a16="http://schemas.microsoft.com/office/drawing/2014/main" id="{DEBA9658-F065-41C1-A446-D5D3AEDF7673}"/>
              </a:ext>
            </a:extLst>
          </p:cNvPr>
          <p:cNvSpPr>
            <a:spLocks/>
          </p:cNvSpPr>
          <p:nvPr/>
        </p:nvSpPr>
        <p:spPr bwMode="auto">
          <a:xfrm>
            <a:off x="744539" y="6267109"/>
            <a:ext cx="514350" cy="1358900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 294">
            <a:extLst>
              <a:ext uri="{FF2B5EF4-FFF2-40B4-BE49-F238E27FC236}">
                <a16:creationId xmlns:a16="http://schemas.microsoft.com/office/drawing/2014/main" id="{8161D6AE-123C-4921-844E-81E5F20624D7}"/>
              </a:ext>
            </a:extLst>
          </p:cNvPr>
          <p:cNvSpPr>
            <a:spLocks/>
          </p:cNvSpPr>
          <p:nvPr/>
        </p:nvSpPr>
        <p:spPr bwMode="auto">
          <a:xfrm flipH="1">
            <a:off x="1066800" y="5684342"/>
            <a:ext cx="192088" cy="1710478"/>
          </a:xfrm>
          <a:custGeom>
            <a:avLst/>
            <a:gdLst>
              <a:gd name="T0" fmla="*/ 0 w 114"/>
              <a:gd name="T1" fmla="*/ 157 h 973"/>
              <a:gd name="T2" fmla="*/ 114 w 114"/>
              <a:gd name="T3" fmla="*/ 0 h 973"/>
              <a:gd name="T4" fmla="*/ 111 w 114"/>
              <a:gd name="T5" fmla="*/ 696 h 973"/>
              <a:gd name="T6" fmla="*/ 0 w 114"/>
              <a:gd name="T7" fmla="*/ 973 h 973"/>
              <a:gd name="T8" fmla="*/ 0 w 114"/>
              <a:gd name="T9" fmla="*/ 157 h 9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973"/>
              <a:gd name="T17" fmla="*/ 114 w 114"/>
              <a:gd name="T18" fmla="*/ 973 h 9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973">
                <a:moveTo>
                  <a:pt x="0" y="157"/>
                </a:moveTo>
                <a:lnTo>
                  <a:pt x="114" y="0"/>
                </a:lnTo>
                <a:lnTo>
                  <a:pt x="111" y="696"/>
                </a:lnTo>
                <a:lnTo>
                  <a:pt x="0" y="973"/>
                </a:lnTo>
                <a:lnTo>
                  <a:pt x="0" y="157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DB1EB7-F3A0-4426-8806-E0A5B307F7D8}"/>
              </a:ext>
            </a:extLst>
          </p:cNvPr>
          <p:cNvSpPr txBox="1"/>
          <p:nvPr/>
        </p:nvSpPr>
        <p:spPr>
          <a:xfrm>
            <a:off x="820571" y="752510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grpSp>
        <p:nvGrpSpPr>
          <p:cNvPr id="38" name="Group 29">
            <a:extLst>
              <a:ext uri="{FF2B5EF4-FFF2-40B4-BE49-F238E27FC236}">
                <a16:creationId xmlns:a16="http://schemas.microsoft.com/office/drawing/2014/main" id="{32BF2360-0B8A-4FE0-8D51-132D8101123E}"/>
              </a:ext>
            </a:extLst>
          </p:cNvPr>
          <p:cNvGrpSpPr>
            <a:grpSpLocks/>
          </p:cNvGrpSpPr>
          <p:nvPr/>
        </p:nvGrpSpPr>
        <p:grpSpPr bwMode="auto">
          <a:xfrm>
            <a:off x="1740148" y="5407172"/>
            <a:ext cx="287338" cy="790575"/>
            <a:chOff x="528" y="240"/>
            <a:chExt cx="181" cy="498"/>
          </a:xfrm>
        </p:grpSpPr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2FB3BC27-C6ED-4E70-AC89-48B849DA7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EC90028C-0897-41CA-B565-FD6E432FF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FF35CFDD-E803-4938-98E4-28DC1EBD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DD710D7-7431-4CD3-9CC2-4E95E6D2661D}"/>
              </a:ext>
            </a:extLst>
          </p:cNvPr>
          <p:cNvGrpSpPr/>
          <p:nvPr/>
        </p:nvGrpSpPr>
        <p:grpSpPr>
          <a:xfrm>
            <a:off x="1287463" y="6054190"/>
            <a:ext cx="493713" cy="836613"/>
            <a:chOff x="3288777" y="5119815"/>
            <a:chExt cx="493713" cy="836613"/>
          </a:xfrm>
        </p:grpSpPr>
        <p:grpSp>
          <p:nvGrpSpPr>
            <p:cNvPr id="43" name="Group 455">
              <a:extLst>
                <a:ext uri="{FF2B5EF4-FFF2-40B4-BE49-F238E27FC236}">
                  <a16:creationId xmlns:a16="http://schemas.microsoft.com/office/drawing/2014/main" id="{73F3C42D-34FD-46BD-B496-C1DE6DABD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777" y="5119815"/>
              <a:ext cx="298450" cy="836613"/>
              <a:chOff x="3492" y="240"/>
              <a:chExt cx="188" cy="527"/>
            </a:xfrm>
          </p:grpSpPr>
          <p:sp>
            <p:nvSpPr>
              <p:cNvPr id="50" name="Freeform 456">
                <a:extLst>
                  <a:ext uri="{FF2B5EF4-FFF2-40B4-BE49-F238E27FC236}">
                    <a16:creationId xmlns:a16="http://schemas.microsoft.com/office/drawing/2014/main" id="{19A17338-D027-4AD5-A1F6-97368C49F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457">
                <a:extLst>
                  <a:ext uri="{FF2B5EF4-FFF2-40B4-BE49-F238E27FC236}">
                    <a16:creationId xmlns:a16="http://schemas.microsoft.com/office/drawing/2014/main" id="{B6294304-D648-4683-B0CD-C94EC25FD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458">
                <a:extLst>
                  <a:ext uri="{FF2B5EF4-FFF2-40B4-BE49-F238E27FC236}">
                    <a16:creationId xmlns:a16="http://schemas.microsoft.com/office/drawing/2014/main" id="{290D224A-7E78-4A40-B863-0240D318F6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" name="Group 459">
              <a:extLst>
                <a:ext uri="{FF2B5EF4-FFF2-40B4-BE49-F238E27FC236}">
                  <a16:creationId xmlns:a16="http://schemas.microsoft.com/office/drawing/2014/main" id="{EF81EFFC-02AA-431F-9E56-D6BF2B1332B1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487215" y="5189665"/>
              <a:ext cx="295275" cy="533400"/>
              <a:chOff x="1058" y="2882"/>
              <a:chExt cx="105" cy="198"/>
            </a:xfrm>
          </p:grpSpPr>
          <p:sp>
            <p:nvSpPr>
              <p:cNvPr id="48" name="Freeform 460">
                <a:extLst>
                  <a:ext uri="{FF2B5EF4-FFF2-40B4-BE49-F238E27FC236}">
                    <a16:creationId xmlns:a16="http://schemas.microsoft.com/office/drawing/2014/main" id="{31489177-9DF0-49E2-9D0E-D0CD6175B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61">
                <a:extLst>
                  <a:ext uri="{FF2B5EF4-FFF2-40B4-BE49-F238E27FC236}">
                    <a16:creationId xmlns:a16="http://schemas.microsoft.com/office/drawing/2014/main" id="{5F2C221B-C8CA-4BDE-882C-AA24715A2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3" name="Group 544">
            <a:extLst>
              <a:ext uri="{FF2B5EF4-FFF2-40B4-BE49-F238E27FC236}">
                <a16:creationId xmlns:a16="http://schemas.microsoft.com/office/drawing/2014/main" id="{3A75210C-F3CA-4BF2-A222-6D8EFB3AD38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23356" y="4937708"/>
            <a:ext cx="454025" cy="755650"/>
            <a:chOff x="3297" y="3223"/>
            <a:chExt cx="483" cy="805"/>
          </a:xfrm>
        </p:grpSpPr>
        <p:grpSp>
          <p:nvGrpSpPr>
            <p:cNvPr id="54" name="Group 545">
              <a:extLst>
                <a:ext uri="{FF2B5EF4-FFF2-40B4-BE49-F238E27FC236}">
                  <a16:creationId xmlns:a16="http://schemas.microsoft.com/office/drawing/2014/main" id="{308B407D-A096-4DCB-8A96-FA1266836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60" name="Line 546">
                <a:extLst>
                  <a:ext uri="{FF2B5EF4-FFF2-40B4-BE49-F238E27FC236}">
                    <a16:creationId xmlns:a16="http://schemas.microsoft.com/office/drawing/2014/main" id="{4659787E-1614-481F-AA8F-2A24B0902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547">
                <a:extLst>
                  <a:ext uri="{FF2B5EF4-FFF2-40B4-BE49-F238E27FC236}">
                    <a16:creationId xmlns:a16="http://schemas.microsoft.com/office/drawing/2014/main" id="{AE5543D2-3E4F-4077-B8CD-BED4947F5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Freeform 548">
                <a:extLst>
                  <a:ext uri="{FF2B5EF4-FFF2-40B4-BE49-F238E27FC236}">
                    <a16:creationId xmlns:a16="http://schemas.microsoft.com/office/drawing/2014/main" id="{1CAEA7C2-D725-4AB0-87EA-7BA3E9CAC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5" name="Group 549">
              <a:extLst>
                <a:ext uri="{FF2B5EF4-FFF2-40B4-BE49-F238E27FC236}">
                  <a16:creationId xmlns:a16="http://schemas.microsoft.com/office/drawing/2014/main" id="{E0A1F001-3076-47FF-9837-80C4D67FB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57" name="Freeform 550">
                <a:extLst>
                  <a:ext uri="{FF2B5EF4-FFF2-40B4-BE49-F238E27FC236}">
                    <a16:creationId xmlns:a16="http://schemas.microsoft.com/office/drawing/2014/main" id="{9B10364C-DC9E-4984-A013-B33D1F07F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51">
                <a:extLst>
                  <a:ext uri="{FF2B5EF4-FFF2-40B4-BE49-F238E27FC236}">
                    <a16:creationId xmlns:a16="http://schemas.microsoft.com/office/drawing/2014/main" id="{10A32EC9-9270-4DD3-809E-2DD2DFE3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52">
                <a:extLst>
                  <a:ext uri="{FF2B5EF4-FFF2-40B4-BE49-F238E27FC236}">
                    <a16:creationId xmlns:a16="http://schemas.microsoft.com/office/drawing/2014/main" id="{779BC2E6-6699-4E1E-8AF0-9FDC728EE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6" name="Freeform 301">
            <a:extLst>
              <a:ext uri="{FF2B5EF4-FFF2-40B4-BE49-F238E27FC236}">
                <a16:creationId xmlns:a16="http://schemas.microsoft.com/office/drawing/2014/main" id="{C5888B6B-3081-4893-B549-A84ED8808ED2}"/>
              </a:ext>
            </a:extLst>
          </p:cNvPr>
          <p:cNvSpPr>
            <a:spLocks/>
          </p:cNvSpPr>
          <p:nvPr/>
        </p:nvSpPr>
        <p:spPr bwMode="auto">
          <a:xfrm flipH="1">
            <a:off x="5188608" y="5934223"/>
            <a:ext cx="235667" cy="2055086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02">
            <a:extLst>
              <a:ext uri="{FF2B5EF4-FFF2-40B4-BE49-F238E27FC236}">
                <a16:creationId xmlns:a16="http://schemas.microsoft.com/office/drawing/2014/main" id="{860E6E13-EF35-40F1-BA40-3C600579CFAF}"/>
              </a:ext>
            </a:extLst>
          </p:cNvPr>
          <p:cNvSpPr>
            <a:spLocks/>
          </p:cNvSpPr>
          <p:nvPr/>
        </p:nvSpPr>
        <p:spPr bwMode="auto">
          <a:xfrm>
            <a:off x="5188608" y="6800373"/>
            <a:ext cx="685916" cy="1242262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6" name="Group 170">
            <a:extLst>
              <a:ext uri="{FF2B5EF4-FFF2-40B4-BE49-F238E27FC236}">
                <a16:creationId xmlns:a16="http://schemas.microsoft.com/office/drawing/2014/main" id="{FE241082-36DD-4CC7-8237-67EAC81EA4AC}"/>
              </a:ext>
            </a:extLst>
          </p:cNvPr>
          <p:cNvGrpSpPr>
            <a:grpSpLocks/>
          </p:cNvGrpSpPr>
          <p:nvPr/>
        </p:nvGrpSpPr>
        <p:grpSpPr bwMode="auto">
          <a:xfrm>
            <a:off x="4567772" y="6096613"/>
            <a:ext cx="288925" cy="787400"/>
            <a:chOff x="1008" y="2592"/>
            <a:chExt cx="182" cy="496"/>
          </a:xfrm>
        </p:grpSpPr>
        <p:sp>
          <p:nvSpPr>
            <p:cNvPr id="77" name="Line 171">
              <a:extLst>
                <a:ext uri="{FF2B5EF4-FFF2-40B4-BE49-F238E27FC236}">
                  <a16:creationId xmlns:a16="http://schemas.microsoft.com/office/drawing/2014/main" id="{60D43344-F666-4D2A-B63A-ED0EE7157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72">
              <a:extLst>
                <a:ext uri="{FF2B5EF4-FFF2-40B4-BE49-F238E27FC236}">
                  <a16:creationId xmlns:a16="http://schemas.microsoft.com/office/drawing/2014/main" id="{31B8278B-02DB-48BA-B346-25AB6157A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173">
              <a:extLst>
                <a:ext uri="{FF2B5EF4-FFF2-40B4-BE49-F238E27FC236}">
                  <a16:creationId xmlns:a16="http://schemas.microsoft.com/office/drawing/2014/main" id="{E1ED9738-D3D3-417D-886B-119730FC7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80" name="Freeform 174">
                <a:extLst>
                  <a:ext uri="{FF2B5EF4-FFF2-40B4-BE49-F238E27FC236}">
                    <a16:creationId xmlns:a16="http://schemas.microsoft.com/office/drawing/2014/main" id="{0E72025F-B278-469D-A0B9-BA66BD958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175">
                <a:extLst>
                  <a:ext uri="{FF2B5EF4-FFF2-40B4-BE49-F238E27FC236}">
                    <a16:creationId xmlns:a16="http://schemas.microsoft.com/office/drawing/2014/main" id="{987F5473-817D-4E64-A739-553889C366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46B007F3-3417-4079-A66E-1A4D4B61C6E6}"/>
              </a:ext>
            </a:extLst>
          </p:cNvPr>
          <p:cNvSpPr txBox="1"/>
          <p:nvPr/>
        </p:nvSpPr>
        <p:spPr>
          <a:xfrm>
            <a:off x="4336659" y="790901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88BD9ED-6965-48A3-9AF4-CED30AB8166F}"/>
              </a:ext>
            </a:extLst>
          </p:cNvPr>
          <p:cNvSpPr txBox="1"/>
          <p:nvPr/>
        </p:nvSpPr>
        <p:spPr>
          <a:xfrm>
            <a:off x="5424275" y="809368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72" name="Freeform 293">
            <a:extLst>
              <a:ext uri="{FF2B5EF4-FFF2-40B4-BE49-F238E27FC236}">
                <a16:creationId xmlns:a16="http://schemas.microsoft.com/office/drawing/2014/main" id="{52997D1D-EAAB-42BA-B8DE-A8967A3F8755}"/>
              </a:ext>
            </a:extLst>
          </p:cNvPr>
          <p:cNvSpPr>
            <a:spLocks/>
          </p:cNvSpPr>
          <p:nvPr/>
        </p:nvSpPr>
        <p:spPr bwMode="auto">
          <a:xfrm flipH="1">
            <a:off x="1662660" y="6329744"/>
            <a:ext cx="3100241" cy="1447278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4" name="Group 348">
            <a:extLst>
              <a:ext uri="{FF2B5EF4-FFF2-40B4-BE49-F238E27FC236}">
                <a16:creationId xmlns:a16="http://schemas.microsoft.com/office/drawing/2014/main" id="{47D52D6F-8D86-4B8F-8F6A-96B78104F6FF}"/>
              </a:ext>
            </a:extLst>
          </p:cNvPr>
          <p:cNvGrpSpPr>
            <a:grpSpLocks/>
          </p:cNvGrpSpPr>
          <p:nvPr/>
        </p:nvGrpSpPr>
        <p:grpSpPr bwMode="auto">
          <a:xfrm>
            <a:off x="5931940" y="6230403"/>
            <a:ext cx="428625" cy="852488"/>
            <a:chOff x="2292" y="1392"/>
            <a:chExt cx="270" cy="537"/>
          </a:xfrm>
        </p:grpSpPr>
        <p:grpSp>
          <p:nvGrpSpPr>
            <p:cNvPr id="85" name="Group 349">
              <a:extLst>
                <a:ext uri="{FF2B5EF4-FFF2-40B4-BE49-F238E27FC236}">
                  <a16:creationId xmlns:a16="http://schemas.microsoft.com/office/drawing/2014/main" id="{A2C3623B-6F0E-40A5-93E2-1FCB7F730C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90" name="Freeform 350">
                <a:extLst>
                  <a:ext uri="{FF2B5EF4-FFF2-40B4-BE49-F238E27FC236}">
                    <a16:creationId xmlns:a16="http://schemas.microsoft.com/office/drawing/2014/main" id="{D8ECA3EF-44B9-4317-A0E8-7F3B4701F97D}"/>
                  </a:ext>
                </a:extLst>
              </p:cNvPr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351">
                <a:extLst>
                  <a:ext uri="{FF2B5EF4-FFF2-40B4-BE49-F238E27FC236}">
                    <a16:creationId xmlns:a16="http://schemas.microsoft.com/office/drawing/2014/main" id="{A976F787-D826-4F29-B347-47EA773F0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" name="Group 352">
              <a:extLst>
                <a:ext uri="{FF2B5EF4-FFF2-40B4-BE49-F238E27FC236}">
                  <a16:creationId xmlns:a16="http://schemas.microsoft.com/office/drawing/2014/main" id="{7B413EB4-3E29-4901-AECE-15888D32DDE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87" name="Freeform 353">
                <a:extLst>
                  <a:ext uri="{FF2B5EF4-FFF2-40B4-BE49-F238E27FC236}">
                    <a16:creationId xmlns:a16="http://schemas.microsoft.com/office/drawing/2014/main" id="{76C336DE-23E5-4A1A-9D3F-88FFFABE5E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354">
                <a:extLst>
                  <a:ext uri="{FF2B5EF4-FFF2-40B4-BE49-F238E27FC236}">
                    <a16:creationId xmlns:a16="http://schemas.microsoft.com/office/drawing/2014/main" id="{146F8365-FF67-4434-8C5F-B8AFE1C8C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355">
                <a:extLst>
                  <a:ext uri="{FF2B5EF4-FFF2-40B4-BE49-F238E27FC236}">
                    <a16:creationId xmlns:a16="http://schemas.microsoft.com/office/drawing/2014/main" id="{AD98579A-8F4B-4AC2-968F-46722B716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3DAFC9B-3D99-4F7A-8A5C-6DE99FA8588F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1190081" y="7384981"/>
            <a:ext cx="83096" cy="6201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7D5DE68-B7AA-467B-9926-5D9C93D45AC9}"/>
              </a:ext>
            </a:extLst>
          </p:cNvPr>
          <p:cNvCxnSpPr>
            <a:cxnSpLocks/>
          </p:cNvCxnSpPr>
          <p:nvPr/>
        </p:nvCxnSpPr>
        <p:spPr>
          <a:xfrm flipH="1">
            <a:off x="4678805" y="7777022"/>
            <a:ext cx="83096" cy="6201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56301A4-9720-4D43-AFAB-3F5A77031EAA}"/>
              </a:ext>
            </a:extLst>
          </p:cNvPr>
          <p:cNvCxnSpPr>
            <a:cxnSpLocks/>
          </p:cNvCxnSpPr>
          <p:nvPr/>
        </p:nvCxnSpPr>
        <p:spPr>
          <a:xfrm flipH="1">
            <a:off x="5790573" y="8033577"/>
            <a:ext cx="83096" cy="6201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EF6EAC6-E13E-4319-A7A7-C24EF11064E8}"/>
              </a:ext>
            </a:extLst>
          </p:cNvPr>
          <p:cNvSpPr txBox="1"/>
          <p:nvPr/>
        </p:nvSpPr>
        <p:spPr>
          <a:xfrm>
            <a:off x="433387" y="4171626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8FE7B1-B69B-4745-9221-46FBBBC9DB72}"/>
              </a:ext>
            </a:extLst>
          </p:cNvPr>
          <p:cNvSpPr txBox="1"/>
          <p:nvPr/>
        </p:nvSpPr>
        <p:spPr>
          <a:xfrm>
            <a:off x="209847" y="5851250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52071C-4BCA-43CE-B4A7-265CE80C1FF3}"/>
              </a:ext>
            </a:extLst>
          </p:cNvPr>
          <p:cNvSpPr txBox="1"/>
          <p:nvPr/>
        </p:nvSpPr>
        <p:spPr>
          <a:xfrm>
            <a:off x="1176872" y="5613152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F7226C-5A35-43C3-9A24-9ADF84963159}"/>
              </a:ext>
            </a:extLst>
          </p:cNvPr>
          <p:cNvSpPr txBox="1"/>
          <p:nvPr/>
        </p:nvSpPr>
        <p:spPr>
          <a:xfrm>
            <a:off x="2357451" y="4606715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5315E1-2918-4CE4-85E7-EC339C679C6E}"/>
              </a:ext>
            </a:extLst>
          </p:cNvPr>
          <p:cNvSpPr txBox="1"/>
          <p:nvPr/>
        </p:nvSpPr>
        <p:spPr>
          <a:xfrm>
            <a:off x="1565459" y="5052225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685DF7-8DF6-4E30-90D9-E93D256FBEBD}"/>
              </a:ext>
            </a:extLst>
          </p:cNvPr>
          <p:cNvSpPr txBox="1"/>
          <p:nvPr/>
        </p:nvSpPr>
        <p:spPr>
          <a:xfrm>
            <a:off x="4331048" y="5714470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DE3FEB-AA5E-4D31-9730-7E60F9F9BF18}"/>
              </a:ext>
            </a:extLst>
          </p:cNvPr>
          <p:cNvSpPr txBox="1"/>
          <p:nvPr/>
        </p:nvSpPr>
        <p:spPr>
          <a:xfrm>
            <a:off x="5792512" y="5802229"/>
            <a:ext cx="106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T7, T8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132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170</cp:revision>
  <dcterms:created xsi:type="dcterms:W3CDTF">2002-08-21T12:11:08Z</dcterms:created>
  <dcterms:modified xsi:type="dcterms:W3CDTF">2018-04-17T21:14:47Z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