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15.11.2018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0029"/>
              </p:ext>
            </p:extLst>
          </p:nvPr>
        </p:nvGraphicFramePr>
        <p:xfrm>
          <a:off x="152400" y="152400"/>
          <a:ext cx="7010400" cy="402740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Angels, Angles, and Agnes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Coming home from a math class, you were busy examining a wall. Alas, some bad guys felt the need to attack you.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Centered on Wood, both hands flat on wood.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3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and T2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 and engage 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P3 and engage T4, T5, and PP1.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P4 and engage T6 and T7.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P5 and engage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Steel may only be shot from P3. Anywhere else is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1197613" y="6311233"/>
            <a:ext cx="149470" cy="4832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336372" y="63154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905476" y="52209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878056" y="413337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303">
            <a:extLst>
              <a:ext uri="{FF2B5EF4-FFF2-40B4-BE49-F238E27FC236}">
                <a16:creationId xmlns:a16="http://schemas.microsoft.com/office/drawing/2014/main" id="{FD33C043-8060-49FD-8330-FCFC6AB64406}"/>
              </a:ext>
            </a:extLst>
          </p:cNvPr>
          <p:cNvSpPr>
            <a:spLocks/>
          </p:cNvSpPr>
          <p:nvPr/>
        </p:nvSpPr>
        <p:spPr bwMode="auto">
          <a:xfrm>
            <a:off x="1175912" y="5091976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95">
            <a:extLst>
              <a:ext uri="{FF2B5EF4-FFF2-40B4-BE49-F238E27FC236}">
                <a16:creationId xmlns:a16="http://schemas.microsoft.com/office/drawing/2014/main" id="{A7712C05-A50C-44EC-A0BA-FB0384583B03}"/>
              </a:ext>
            </a:extLst>
          </p:cNvPr>
          <p:cNvSpPr>
            <a:spLocks/>
          </p:cNvSpPr>
          <p:nvPr/>
        </p:nvSpPr>
        <p:spPr bwMode="auto">
          <a:xfrm flipH="1">
            <a:off x="2088795" y="5197636"/>
            <a:ext cx="671512" cy="1602303"/>
          </a:xfrm>
          <a:custGeom>
            <a:avLst/>
            <a:gdLst>
              <a:gd name="T0" fmla="*/ 0 w 66"/>
              <a:gd name="T1" fmla="*/ 223 h 942"/>
              <a:gd name="T2" fmla="*/ 66 w 66"/>
              <a:gd name="T3" fmla="*/ 0 h 942"/>
              <a:gd name="T4" fmla="*/ 66 w 66"/>
              <a:gd name="T5" fmla="*/ 678 h 942"/>
              <a:gd name="T6" fmla="*/ 0 w 66"/>
              <a:gd name="T7" fmla="*/ 942 h 942"/>
              <a:gd name="T8" fmla="*/ 0 w 66"/>
              <a:gd name="T9" fmla="*/ 223 h 9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2"/>
              <a:gd name="T17" fmla="*/ 66 w 66"/>
              <a:gd name="T18" fmla="*/ 942 h 9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2">
                <a:moveTo>
                  <a:pt x="0" y="223"/>
                </a:moveTo>
                <a:lnTo>
                  <a:pt x="66" y="0"/>
                </a:lnTo>
                <a:lnTo>
                  <a:pt x="66" y="678"/>
                </a:lnTo>
                <a:lnTo>
                  <a:pt x="0" y="942"/>
                </a:lnTo>
                <a:lnTo>
                  <a:pt x="0" y="223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288">
            <a:extLst>
              <a:ext uri="{FF2B5EF4-FFF2-40B4-BE49-F238E27FC236}">
                <a16:creationId xmlns:a16="http://schemas.microsoft.com/office/drawing/2014/main" id="{28212762-F09A-4294-9CA8-75DF28C80D36}"/>
              </a:ext>
            </a:extLst>
          </p:cNvPr>
          <p:cNvGrpSpPr>
            <a:grpSpLocks/>
          </p:cNvGrpSpPr>
          <p:nvPr/>
        </p:nvGrpSpPr>
        <p:grpSpPr bwMode="auto">
          <a:xfrm>
            <a:off x="4792776" y="4595897"/>
            <a:ext cx="222250" cy="858838"/>
            <a:chOff x="384" y="816"/>
            <a:chExt cx="140" cy="541"/>
          </a:xfrm>
        </p:grpSpPr>
        <p:sp>
          <p:nvSpPr>
            <p:cNvPr id="28" name="Line 289">
              <a:extLst>
                <a:ext uri="{FF2B5EF4-FFF2-40B4-BE49-F238E27FC236}">
                  <a16:creationId xmlns:a16="http://schemas.microsoft.com/office/drawing/2014/main" id="{1F30E00B-A0C7-43A6-947E-9EE163D70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90">
              <a:extLst>
                <a:ext uri="{FF2B5EF4-FFF2-40B4-BE49-F238E27FC236}">
                  <a16:creationId xmlns:a16="http://schemas.microsoft.com/office/drawing/2014/main" id="{8DD69B2A-363B-4FB3-A74A-5DABF2FC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1">
              <a:extLst>
                <a:ext uri="{FF2B5EF4-FFF2-40B4-BE49-F238E27FC236}">
                  <a16:creationId xmlns:a16="http://schemas.microsoft.com/office/drawing/2014/main" id="{496C0D05-F383-4BDE-85A3-CC6C5AD92B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64">
            <a:extLst>
              <a:ext uri="{FF2B5EF4-FFF2-40B4-BE49-F238E27FC236}">
                <a16:creationId xmlns:a16="http://schemas.microsoft.com/office/drawing/2014/main" id="{13A762DB-C25D-4ADC-91E8-3255EB2DCC84}"/>
              </a:ext>
            </a:extLst>
          </p:cNvPr>
          <p:cNvGrpSpPr>
            <a:grpSpLocks/>
          </p:cNvGrpSpPr>
          <p:nvPr/>
        </p:nvGrpSpPr>
        <p:grpSpPr bwMode="auto">
          <a:xfrm>
            <a:off x="699509" y="4842470"/>
            <a:ext cx="288925" cy="787400"/>
            <a:chOff x="1247" y="2496"/>
            <a:chExt cx="182" cy="496"/>
          </a:xfrm>
        </p:grpSpPr>
        <p:sp>
          <p:nvSpPr>
            <p:cNvPr id="32" name="Line 165">
              <a:extLst>
                <a:ext uri="{FF2B5EF4-FFF2-40B4-BE49-F238E27FC236}">
                  <a16:creationId xmlns:a16="http://schemas.microsoft.com/office/drawing/2014/main" id="{EF80F3A0-EA9D-4C4A-9078-311E7F50F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66">
              <a:extLst>
                <a:ext uri="{FF2B5EF4-FFF2-40B4-BE49-F238E27FC236}">
                  <a16:creationId xmlns:a16="http://schemas.microsoft.com/office/drawing/2014/main" id="{F531C09A-F584-4831-A742-B6F7B823A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167">
              <a:extLst>
                <a:ext uri="{FF2B5EF4-FFF2-40B4-BE49-F238E27FC236}">
                  <a16:creationId xmlns:a16="http://schemas.microsoft.com/office/drawing/2014/main" id="{10287904-01F9-4077-B88B-8BA060169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5" name="Freeform 168">
                <a:extLst>
                  <a:ext uri="{FF2B5EF4-FFF2-40B4-BE49-F238E27FC236}">
                    <a16:creationId xmlns:a16="http://schemas.microsoft.com/office/drawing/2014/main" id="{2104795D-C7DD-4D66-A9B4-5B8162621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69">
                <a:extLst>
                  <a:ext uri="{FF2B5EF4-FFF2-40B4-BE49-F238E27FC236}">
                    <a16:creationId xmlns:a16="http://schemas.microsoft.com/office/drawing/2014/main" id="{5BD919B9-1D4D-48A3-AA1B-1CBA1130D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164">
            <a:extLst>
              <a:ext uri="{FF2B5EF4-FFF2-40B4-BE49-F238E27FC236}">
                <a16:creationId xmlns:a16="http://schemas.microsoft.com/office/drawing/2014/main" id="{C7DB3EAE-30BA-4828-96A4-BEA981BEE453}"/>
              </a:ext>
            </a:extLst>
          </p:cNvPr>
          <p:cNvGrpSpPr>
            <a:grpSpLocks/>
          </p:cNvGrpSpPr>
          <p:nvPr/>
        </p:nvGrpSpPr>
        <p:grpSpPr bwMode="auto">
          <a:xfrm>
            <a:off x="311103" y="5197636"/>
            <a:ext cx="288925" cy="787400"/>
            <a:chOff x="1247" y="2496"/>
            <a:chExt cx="182" cy="496"/>
          </a:xfrm>
        </p:grpSpPr>
        <p:sp>
          <p:nvSpPr>
            <p:cNvPr id="38" name="Line 165">
              <a:extLst>
                <a:ext uri="{FF2B5EF4-FFF2-40B4-BE49-F238E27FC236}">
                  <a16:creationId xmlns:a16="http://schemas.microsoft.com/office/drawing/2014/main" id="{5F134BF4-3C8C-4F68-9729-368324E14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66">
              <a:extLst>
                <a:ext uri="{FF2B5EF4-FFF2-40B4-BE49-F238E27FC236}">
                  <a16:creationId xmlns:a16="http://schemas.microsoft.com/office/drawing/2014/main" id="{767C2C46-81EF-40E8-93A7-AE3A33358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167">
              <a:extLst>
                <a:ext uri="{FF2B5EF4-FFF2-40B4-BE49-F238E27FC236}">
                  <a16:creationId xmlns:a16="http://schemas.microsoft.com/office/drawing/2014/main" id="{F765C7C8-FAD9-41E1-8C1A-F6722667B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41" name="Freeform 168">
                <a:extLst>
                  <a:ext uri="{FF2B5EF4-FFF2-40B4-BE49-F238E27FC236}">
                    <a16:creationId xmlns:a16="http://schemas.microsoft.com/office/drawing/2014/main" id="{57086764-FB5F-4B08-B7E4-9EC6AF685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69">
                <a:extLst>
                  <a:ext uri="{FF2B5EF4-FFF2-40B4-BE49-F238E27FC236}">
                    <a16:creationId xmlns:a16="http://schemas.microsoft.com/office/drawing/2014/main" id="{582825C7-D013-4DAF-9894-4746A6F9A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" name="Freeform 303">
            <a:extLst>
              <a:ext uri="{FF2B5EF4-FFF2-40B4-BE49-F238E27FC236}">
                <a16:creationId xmlns:a16="http://schemas.microsoft.com/office/drawing/2014/main" id="{F530277C-C12A-4887-BCA5-2DD36A3D2A68}"/>
              </a:ext>
            </a:extLst>
          </p:cNvPr>
          <p:cNvSpPr>
            <a:spLocks/>
          </p:cNvSpPr>
          <p:nvPr/>
        </p:nvSpPr>
        <p:spPr bwMode="auto">
          <a:xfrm>
            <a:off x="4520952" y="5438060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F4847F-8084-4333-BA85-D9A64D99A047}"/>
              </a:ext>
            </a:extLst>
          </p:cNvPr>
          <p:cNvCxnSpPr>
            <a:cxnSpLocks/>
          </p:cNvCxnSpPr>
          <p:nvPr/>
        </p:nvCxnSpPr>
        <p:spPr>
          <a:xfrm flipH="1" flipV="1">
            <a:off x="3938447" y="7505697"/>
            <a:ext cx="42802" cy="7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87E0E8-C947-42A0-B204-5F1B6BF90E1B}"/>
              </a:ext>
            </a:extLst>
          </p:cNvPr>
          <p:cNvCxnSpPr>
            <a:cxnSpLocks/>
          </p:cNvCxnSpPr>
          <p:nvPr/>
        </p:nvCxnSpPr>
        <p:spPr>
          <a:xfrm>
            <a:off x="3356607" y="8087446"/>
            <a:ext cx="23982" cy="8279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3F9E0F-5736-4ECE-8F41-C841F0B25CE3}"/>
              </a:ext>
            </a:extLst>
          </p:cNvPr>
          <p:cNvCxnSpPr>
            <a:cxnSpLocks/>
          </p:cNvCxnSpPr>
          <p:nvPr/>
        </p:nvCxnSpPr>
        <p:spPr>
          <a:xfrm flipH="1" flipV="1">
            <a:off x="5286852" y="6677898"/>
            <a:ext cx="123348" cy="7135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C477C2-6E2D-465F-84E1-9B5C80EA1FC6}"/>
              </a:ext>
            </a:extLst>
          </p:cNvPr>
          <p:cNvCxnSpPr>
            <a:cxnSpLocks/>
          </p:cNvCxnSpPr>
          <p:nvPr/>
        </p:nvCxnSpPr>
        <p:spPr>
          <a:xfrm flipH="1">
            <a:off x="2209800" y="6794532"/>
            <a:ext cx="550508" cy="44446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295">
            <a:extLst>
              <a:ext uri="{FF2B5EF4-FFF2-40B4-BE49-F238E27FC236}">
                <a16:creationId xmlns:a16="http://schemas.microsoft.com/office/drawing/2014/main" id="{0058FC56-5A39-4C3E-AB3C-94A9E8216612}"/>
              </a:ext>
            </a:extLst>
          </p:cNvPr>
          <p:cNvSpPr>
            <a:spLocks/>
          </p:cNvSpPr>
          <p:nvPr/>
        </p:nvSpPr>
        <p:spPr bwMode="auto">
          <a:xfrm flipH="1">
            <a:off x="2817256" y="6485143"/>
            <a:ext cx="563333" cy="1602303"/>
          </a:xfrm>
          <a:custGeom>
            <a:avLst/>
            <a:gdLst>
              <a:gd name="T0" fmla="*/ 0 w 66"/>
              <a:gd name="T1" fmla="*/ 223 h 942"/>
              <a:gd name="T2" fmla="*/ 66 w 66"/>
              <a:gd name="T3" fmla="*/ 0 h 942"/>
              <a:gd name="T4" fmla="*/ 66 w 66"/>
              <a:gd name="T5" fmla="*/ 678 h 942"/>
              <a:gd name="T6" fmla="*/ 0 w 66"/>
              <a:gd name="T7" fmla="*/ 942 h 942"/>
              <a:gd name="T8" fmla="*/ 0 w 66"/>
              <a:gd name="T9" fmla="*/ 223 h 9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2"/>
              <a:gd name="T17" fmla="*/ 66 w 66"/>
              <a:gd name="T18" fmla="*/ 942 h 9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2">
                <a:moveTo>
                  <a:pt x="0" y="223"/>
                </a:moveTo>
                <a:lnTo>
                  <a:pt x="66" y="0"/>
                </a:lnTo>
                <a:lnTo>
                  <a:pt x="66" y="678"/>
                </a:lnTo>
                <a:lnTo>
                  <a:pt x="0" y="942"/>
                </a:lnTo>
                <a:lnTo>
                  <a:pt x="0" y="223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300">
            <a:extLst>
              <a:ext uri="{FF2B5EF4-FFF2-40B4-BE49-F238E27FC236}">
                <a16:creationId xmlns:a16="http://schemas.microsoft.com/office/drawing/2014/main" id="{2D49AB68-C475-4DB6-A27A-FD1A9742E0D9}"/>
              </a:ext>
            </a:extLst>
          </p:cNvPr>
          <p:cNvSpPr>
            <a:spLocks/>
          </p:cNvSpPr>
          <p:nvPr/>
        </p:nvSpPr>
        <p:spPr bwMode="auto">
          <a:xfrm>
            <a:off x="3572591" y="6474808"/>
            <a:ext cx="45719" cy="143907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300">
            <a:extLst>
              <a:ext uri="{FF2B5EF4-FFF2-40B4-BE49-F238E27FC236}">
                <a16:creationId xmlns:a16="http://schemas.microsoft.com/office/drawing/2014/main" id="{D141CEE5-655F-4227-9D36-D0047C0444F9}"/>
              </a:ext>
            </a:extLst>
          </p:cNvPr>
          <p:cNvSpPr>
            <a:spLocks/>
          </p:cNvSpPr>
          <p:nvPr/>
        </p:nvSpPr>
        <p:spPr bwMode="auto">
          <a:xfrm>
            <a:off x="3572592" y="5050938"/>
            <a:ext cx="45719" cy="143907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03">
            <a:extLst>
              <a:ext uri="{FF2B5EF4-FFF2-40B4-BE49-F238E27FC236}">
                <a16:creationId xmlns:a16="http://schemas.microsoft.com/office/drawing/2014/main" id="{CD66BBFC-D95E-4C05-8998-FED46900D828}"/>
              </a:ext>
            </a:extLst>
          </p:cNvPr>
          <p:cNvSpPr>
            <a:spLocks/>
          </p:cNvSpPr>
          <p:nvPr/>
        </p:nvSpPr>
        <p:spPr bwMode="auto">
          <a:xfrm>
            <a:off x="2759707" y="5584986"/>
            <a:ext cx="411780" cy="1178042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21">
            <a:extLst>
              <a:ext uri="{FF2B5EF4-FFF2-40B4-BE49-F238E27FC236}">
                <a16:creationId xmlns:a16="http://schemas.microsoft.com/office/drawing/2014/main" id="{88E9923D-679F-4A7B-A0D5-55BE14D673C7}"/>
              </a:ext>
            </a:extLst>
          </p:cNvPr>
          <p:cNvGrpSpPr>
            <a:grpSpLocks/>
          </p:cNvGrpSpPr>
          <p:nvPr/>
        </p:nvGrpSpPr>
        <p:grpSpPr bwMode="auto">
          <a:xfrm>
            <a:off x="3099039" y="4480520"/>
            <a:ext cx="185738" cy="660400"/>
            <a:chOff x="5403" y="3457"/>
            <a:chExt cx="209" cy="755"/>
          </a:xfrm>
        </p:grpSpPr>
        <p:sp>
          <p:nvSpPr>
            <p:cNvPr id="60" name="Oval 22">
              <a:extLst>
                <a:ext uri="{FF2B5EF4-FFF2-40B4-BE49-F238E27FC236}">
                  <a16:creationId xmlns:a16="http://schemas.microsoft.com/office/drawing/2014/main" id="{C79EABDC-97A2-488B-8BD0-759EBC57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id="{42925C21-AA21-4A5F-8775-EE3B03785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741E506-3617-4B96-8CCD-FB6851C7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01A59AF7-F9E3-48D1-A597-585ED243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0B49C9E6-C266-47A4-9D5B-69BB8E4C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E27C0A9D-6626-4BE2-AE59-A5E28B2A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43513BF8-0440-4FD5-9AED-926D4E80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" name="Group 44">
            <a:extLst>
              <a:ext uri="{FF2B5EF4-FFF2-40B4-BE49-F238E27FC236}">
                <a16:creationId xmlns:a16="http://schemas.microsoft.com/office/drawing/2014/main" id="{65298BBC-6362-4AB2-8D5D-56EA1A2936EE}"/>
              </a:ext>
            </a:extLst>
          </p:cNvPr>
          <p:cNvGrpSpPr>
            <a:grpSpLocks/>
          </p:cNvGrpSpPr>
          <p:nvPr/>
        </p:nvGrpSpPr>
        <p:grpSpPr bwMode="auto">
          <a:xfrm>
            <a:off x="3262230" y="4943832"/>
            <a:ext cx="287338" cy="787400"/>
            <a:chOff x="1756" y="2113"/>
            <a:chExt cx="181" cy="499"/>
          </a:xfrm>
        </p:grpSpPr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E844C356-909B-458F-907E-E6F87D794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6">
              <a:extLst>
                <a:ext uri="{FF2B5EF4-FFF2-40B4-BE49-F238E27FC236}">
                  <a16:creationId xmlns:a16="http://schemas.microsoft.com/office/drawing/2014/main" id="{D9F7B277-6BC8-4E85-B2E7-C218DF81C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530028A3-238B-4531-A6AC-6E36E21F7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5" name="Freeform 48">
                <a:extLst>
                  <a:ext uri="{FF2B5EF4-FFF2-40B4-BE49-F238E27FC236}">
                    <a16:creationId xmlns:a16="http://schemas.microsoft.com/office/drawing/2014/main" id="{FA35BD7D-0685-4079-96A4-A280BEE0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9">
                <a:extLst>
                  <a:ext uri="{FF2B5EF4-FFF2-40B4-BE49-F238E27FC236}">
                    <a16:creationId xmlns:a16="http://schemas.microsoft.com/office/drawing/2014/main" id="{A23A3650-655D-4331-9F74-B7A2C9F9D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0">
                <a:extLst>
                  <a:ext uri="{FF2B5EF4-FFF2-40B4-BE49-F238E27FC236}">
                    <a16:creationId xmlns:a16="http://schemas.microsoft.com/office/drawing/2014/main" id="{69BBDBF2-D28F-49A0-9EB5-189D9FCD37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">
            <a:extLst>
              <a:ext uri="{FF2B5EF4-FFF2-40B4-BE49-F238E27FC236}">
                <a16:creationId xmlns:a16="http://schemas.microsoft.com/office/drawing/2014/main" id="{31FD7DC9-C728-4F97-8740-A2844977FE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7731" y="5553269"/>
            <a:ext cx="360363" cy="838200"/>
            <a:chOff x="-2155" y="1485"/>
            <a:chExt cx="227" cy="528"/>
          </a:xfrm>
        </p:grpSpPr>
        <p:sp>
          <p:nvSpPr>
            <p:cNvPr id="79" name="AutoShape 3">
              <a:extLst>
                <a:ext uri="{FF2B5EF4-FFF2-40B4-BE49-F238E27FC236}">
                  <a16:creationId xmlns:a16="http://schemas.microsoft.com/office/drawing/2014/main" id="{E241E72F-A970-4E7C-A5A8-6A054519B5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6088DC0B-B5D7-4E2A-9DA8-9D50F705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762F7F6B-E879-46EE-AA5A-B2950159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A5FCB274-7EFF-4135-86FD-16B3599B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">
              <a:extLst>
                <a:ext uri="{FF2B5EF4-FFF2-40B4-BE49-F238E27FC236}">
                  <a16:creationId xmlns:a16="http://schemas.microsoft.com/office/drawing/2014/main" id="{7CB9630C-86AA-47C8-BA3C-F83EAC7E8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9">
              <a:extLst>
                <a:ext uri="{FF2B5EF4-FFF2-40B4-BE49-F238E27FC236}">
                  <a16:creationId xmlns:a16="http://schemas.microsoft.com/office/drawing/2014/main" id="{859ABA72-5F71-415C-8200-5BE8D6F8A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0">
              <a:extLst>
                <a:ext uri="{FF2B5EF4-FFF2-40B4-BE49-F238E27FC236}">
                  <a16:creationId xmlns:a16="http://schemas.microsoft.com/office/drawing/2014/main" id="{A48CD352-5D97-40F4-9CB7-83FE23E79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2461BA26-D3F9-40B8-96CD-7D7894099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348E1CCD-B30F-4B85-8E36-ADC36652E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296CDFE6-89D9-4C0B-A7A6-694120482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4">
              <a:extLst>
                <a:ext uri="{FF2B5EF4-FFF2-40B4-BE49-F238E27FC236}">
                  <a16:creationId xmlns:a16="http://schemas.microsoft.com/office/drawing/2014/main" id="{E6A06507-F0D7-49A1-ACED-0019AA981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5">
              <a:extLst>
                <a:ext uri="{FF2B5EF4-FFF2-40B4-BE49-F238E27FC236}">
                  <a16:creationId xmlns:a16="http://schemas.microsoft.com/office/drawing/2014/main" id="{32E67059-3EC0-4E55-A11C-73F686236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BF42D3B-80FC-4F9E-A0CD-A15CE71F0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7">
              <a:extLst>
                <a:ext uri="{FF2B5EF4-FFF2-40B4-BE49-F238E27FC236}">
                  <a16:creationId xmlns:a16="http://schemas.microsoft.com/office/drawing/2014/main" id="{A077B024-DDEF-4900-9C9A-185D115ED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8">
              <a:extLst>
                <a:ext uri="{FF2B5EF4-FFF2-40B4-BE49-F238E27FC236}">
                  <a16:creationId xmlns:a16="http://schemas.microsoft.com/office/drawing/2014/main" id="{02FE6D0C-C0CA-4390-BAC8-8356610CF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9">
              <a:extLst>
                <a:ext uri="{FF2B5EF4-FFF2-40B4-BE49-F238E27FC236}">
                  <a16:creationId xmlns:a16="http://schemas.microsoft.com/office/drawing/2014/main" id="{D7E38408-3A58-4230-87A0-5769DFDAE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0">
              <a:extLst>
                <a:ext uri="{FF2B5EF4-FFF2-40B4-BE49-F238E27FC236}">
                  <a16:creationId xmlns:a16="http://schemas.microsoft.com/office/drawing/2014/main" id="{60A00A46-DA3D-4807-AF90-0E0623BEF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1">
              <a:extLst>
                <a:ext uri="{FF2B5EF4-FFF2-40B4-BE49-F238E27FC236}">
                  <a16:creationId xmlns:a16="http://schemas.microsoft.com/office/drawing/2014/main" id="{AD91A427-4A86-4C6B-94E2-73FE4FD0B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2">
              <a:extLst>
                <a:ext uri="{FF2B5EF4-FFF2-40B4-BE49-F238E27FC236}">
                  <a16:creationId xmlns:a16="http://schemas.microsoft.com/office/drawing/2014/main" id="{EE5A6838-A5F4-4C0F-9378-7A8609D20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3">
              <a:extLst>
                <a:ext uri="{FF2B5EF4-FFF2-40B4-BE49-F238E27FC236}">
                  <a16:creationId xmlns:a16="http://schemas.microsoft.com/office/drawing/2014/main" id="{3E12714E-3444-46AA-B0AA-CA17D04A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4">
              <a:extLst>
                <a:ext uri="{FF2B5EF4-FFF2-40B4-BE49-F238E27FC236}">
                  <a16:creationId xmlns:a16="http://schemas.microsoft.com/office/drawing/2014/main" id="{40EE8C81-FF92-4869-B1C8-7A411B18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E545629A-6722-4B17-9677-C470AF366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6">
              <a:extLst>
                <a:ext uri="{FF2B5EF4-FFF2-40B4-BE49-F238E27FC236}">
                  <a16:creationId xmlns:a16="http://schemas.microsoft.com/office/drawing/2014/main" id="{B6E0F7A4-A251-4695-87C2-AB914F293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7">
              <a:extLst>
                <a:ext uri="{FF2B5EF4-FFF2-40B4-BE49-F238E27FC236}">
                  <a16:creationId xmlns:a16="http://schemas.microsoft.com/office/drawing/2014/main" id="{97B42F14-42CF-4E34-B17B-0F1FF2144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90BC7876-0F91-44F6-AD87-9C87736BA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F5251A58-2778-408D-B928-7FFD8D45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D3B6A-8708-4572-B32F-5688964F184B}"/>
              </a:ext>
            </a:extLst>
          </p:cNvPr>
          <p:cNvSpPr txBox="1"/>
          <p:nvPr/>
        </p:nvSpPr>
        <p:spPr>
          <a:xfrm>
            <a:off x="2016756" y="657836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06" name="Freeform 295">
            <a:extLst>
              <a:ext uri="{FF2B5EF4-FFF2-40B4-BE49-F238E27FC236}">
                <a16:creationId xmlns:a16="http://schemas.microsoft.com/office/drawing/2014/main" id="{8BA362EE-EDC6-41C1-B1D1-F2A74B3DC9CA}"/>
              </a:ext>
            </a:extLst>
          </p:cNvPr>
          <p:cNvSpPr>
            <a:spLocks/>
          </p:cNvSpPr>
          <p:nvPr/>
        </p:nvSpPr>
        <p:spPr bwMode="auto">
          <a:xfrm>
            <a:off x="3587146" y="6311233"/>
            <a:ext cx="351179" cy="1602303"/>
          </a:xfrm>
          <a:custGeom>
            <a:avLst/>
            <a:gdLst>
              <a:gd name="T0" fmla="*/ 0 w 66"/>
              <a:gd name="T1" fmla="*/ 223 h 942"/>
              <a:gd name="T2" fmla="*/ 66 w 66"/>
              <a:gd name="T3" fmla="*/ 0 h 942"/>
              <a:gd name="T4" fmla="*/ 66 w 66"/>
              <a:gd name="T5" fmla="*/ 678 h 942"/>
              <a:gd name="T6" fmla="*/ 0 w 66"/>
              <a:gd name="T7" fmla="*/ 942 h 942"/>
              <a:gd name="T8" fmla="*/ 0 w 66"/>
              <a:gd name="T9" fmla="*/ 223 h 9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2"/>
              <a:gd name="T17" fmla="*/ 66 w 66"/>
              <a:gd name="T18" fmla="*/ 942 h 9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2">
                <a:moveTo>
                  <a:pt x="0" y="223"/>
                </a:moveTo>
                <a:lnTo>
                  <a:pt x="66" y="0"/>
                </a:lnTo>
                <a:lnTo>
                  <a:pt x="66" y="678"/>
                </a:lnTo>
                <a:lnTo>
                  <a:pt x="0" y="942"/>
                </a:lnTo>
                <a:lnTo>
                  <a:pt x="0" y="223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1" name="Group 170">
            <a:extLst>
              <a:ext uri="{FF2B5EF4-FFF2-40B4-BE49-F238E27FC236}">
                <a16:creationId xmlns:a16="http://schemas.microsoft.com/office/drawing/2014/main" id="{ACA5147B-5015-4166-B728-C52716333A05}"/>
              </a:ext>
            </a:extLst>
          </p:cNvPr>
          <p:cNvGrpSpPr>
            <a:grpSpLocks/>
          </p:cNvGrpSpPr>
          <p:nvPr/>
        </p:nvGrpSpPr>
        <p:grpSpPr bwMode="auto">
          <a:xfrm>
            <a:off x="3644758" y="5140920"/>
            <a:ext cx="288925" cy="787400"/>
            <a:chOff x="1008" y="2592"/>
            <a:chExt cx="182" cy="496"/>
          </a:xfrm>
        </p:grpSpPr>
        <p:sp>
          <p:nvSpPr>
            <p:cNvPr id="112" name="Line 171">
              <a:extLst>
                <a:ext uri="{FF2B5EF4-FFF2-40B4-BE49-F238E27FC236}">
                  <a16:creationId xmlns:a16="http://schemas.microsoft.com/office/drawing/2014/main" id="{8CDA9A7F-D677-42AC-85BA-F38820A90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72">
              <a:extLst>
                <a:ext uri="{FF2B5EF4-FFF2-40B4-BE49-F238E27FC236}">
                  <a16:creationId xmlns:a16="http://schemas.microsoft.com/office/drawing/2014/main" id="{8B01FF33-77A8-42A5-9402-BA5362F5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73">
              <a:extLst>
                <a:ext uri="{FF2B5EF4-FFF2-40B4-BE49-F238E27FC236}">
                  <a16:creationId xmlns:a16="http://schemas.microsoft.com/office/drawing/2014/main" id="{3390245A-CC5C-4A44-80BA-58B3FED9F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5" name="Freeform 174">
                <a:extLst>
                  <a:ext uri="{FF2B5EF4-FFF2-40B4-BE49-F238E27FC236}">
                    <a16:creationId xmlns:a16="http://schemas.microsoft.com/office/drawing/2014/main" id="{9E59A03C-1533-4E15-9221-B4909F533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5">
                <a:extLst>
                  <a:ext uri="{FF2B5EF4-FFF2-40B4-BE49-F238E27FC236}">
                    <a16:creationId xmlns:a16="http://schemas.microsoft.com/office/drawing/2014/main" id="{1B1DE9DD-7F68-4DAF-AF06-3CCB678F1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" name="Group 4">
            <a:extLst>
              <a:ext uri="{FF2B5EF4-FFF2-40B4-BE49-F238E27FC236}">
                <a16:creationId xmlns:a16="http://schemas.microsoft.com/office/drawing/2014/main" id="{F9BC21B3-8297-414C-BAAB-9D55709D46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5746" y="5696938"/>
            <a:ext cx="360363" cy="838200"/>
            <a:chOff x="-2155" y="1485"/>
            <a:chExt cx="227" cy="528"/>
          </a:xfrm>
        </p:grpSpPr>
        <p:sp>
          <p:nvSpPr>
            <p:cNvPr id="118" name="AutoShape 3">
              <a:extLst>
                <a:ext uri="{FF2B5EF4-FFF2-40B4-BE49-F238E27FC236}">
                  <a16:creationId xmlns:a16="http://schemas.microsoft.com/office/drawing/2014/main" id="{F4AEA953-9AE4-4057-89B6-974A58BD6E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9F128073-044C-41A1-BAB7-B2EADC8A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6">
              <a:extLst>
                <a:ext uri="{FF2B5EF4-FFF2-40B4-BE49-F238E27FC236}">
                  <a16:creationId xmlns:a16="http://schemas.microsoft.com/office/drawing/2014/main" id="{1AF26CBB-D0F1-4AF3-ACC4-5973751F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BDF8427C-3188-4428-82E6-31C54C059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C05CF9B9-151D-4DB0-989C-7465F7094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9">
              <a:extLst>
                <a:ext uri="{FF2B5EF4-FFF2-40B4-BE49-F238E27FC236}">
                  <a16:creationId xmlns:a16="http://schemas.microsoft.com/office/drawing/2014/main" id="{56CD6F82-6A72-4170-BC71-9CB50C3FB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0">
              <a:extLst>
                <a:ext uri="{FF2B5EF4-FFF2-40B4-BE49-F238E27FC236}">
                  <a16:creationId xmlns:a16="http://schemas.microsoft.com/office/drawing/2014/main" id="{2AFB99D7-DA9A-4E77-8689-61AEB680E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1">
              <a:extLst>
                <a:ext uri="{FF2B5EF4-FFF2-40B4-BE49-F238E27FC236}">
                  <a16:creationId xmlns:a16="http://schemas.microsoft.com/office/drawing/2014/main" id="{0A888219-4D66-4DBF-A045-88F7B9433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2">
              <a:extLst>
                <a:ext uri="{FF2B5EF4-FFF2-40B4-BE49-F238E27FC236}">
                  <a16:creationId xmlns:a16="http://schemas.microsoft.com/office/drawing/2014/main" id="{D49518CA-DC6B-477D-B954-E55861386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3">
              <a:extLst>
                <a:ext uri="{FF2B5EF4-FFF2-40B4-BE49-F238E27FC236}">
                  <a16:creationId xmlns:a16="http://schemas.microsoft.com/office/drawing/2014/main" id="{4ED92E71-287D-4A35-9D73-783BA8D13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4">
              <a:extLst>
                <a:ext uri="{FF2B5EF4-FFF2-40B4-BE49-F238E27FC236}">
                  <a16:creationId xmlns:a16="http://schemas.microsoft.com/office/drawing/2014/main" id="{94639BA9-5BBD-4C36-8B6E-A56D70411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5">
              <a:extLst>
                <a:ext uri="{FF2B5EF4-FFF2-40B4-BE49-F238E27FC236}">
                  <a16:creationId xmlns:a16="http://schemas.microsoft.com/office/drawing/2014/main" id="{FC7C9ACA-1E32-4713-AE30-B7D0FBB46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6">
              <a:extLst>
                <a:ext uri="{FF2B5EF4-FFF2-40B4-BE49-F238E27FC236}">
                  <a16:creationId xmlns:a16="http://schemas.microsoft.com/office/drawing/2014/main" id="{4AEB5C64-B91C-4335-90BA-47FAAD25D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7">
              <a:extLst>
                <a:ext uri="{FF2B5EF4-FFF2-40B4-BE49-F238E27FC236}">
                  <a16:creationId xmlns:a16="http://schemas.microsoft.com/office/drawing/2014/main" id="{CE2F280E-CA1A-4C5D-B81D-F0A4A1F8D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8">
              <a:extLst>
                <a:ext uri="{FF2B5EF4-FFF2-40B4-BE49-F238E27FC236}">
                  <a16:creationId xmlns:a16="http://schemas.microsoft.com/office/drawing/2014/main" id="{D4AA3DD5-2A12-4281-B3CD-01F3E7F30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439E9D0D-9668-44D2-A3BE-B3DA33590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0">
              <a:extLst>
                <a:ext uri="{FF2B5EF4-FFF2-40B4-BE49-F238E27FC236}">
                  <a16:creationId xmlns:a16="http://schemas.microsoft.com/office/drawing/2014/main" id="{955695E6-FFD5-46FD-A3E9-83BDE016E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1">
              <a:extLst>
                <a:ext uri="{FF2B5EF4-FFF2-40B4-BE49-F238E27FC236}">
                  <a16:creationId xmlns:a16="http://schemas.microsoft.com/office/drawing/2014/main" id="{39905BF0-B1DA-40BE-94FC-E4D6CB587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2">
              <a:extLst>
                <a:ext uri="{FF2B5EF4-FFF2-40B4-BE49-F238E27FC236}">
                  <a16:creationId xmlns:a16="http://schemas.microsoft.com/office/drawing/2014/main" id="{A6364149-CE91-4230-9162-B40191C72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3">
              <a:extLst>
                <a:ext uri="{FF2B5EF4-FFF2-40B4-BE49-F238E27FC236}">
                  <a16:creationId xmlns:a16="http://schemas.microsoft.com/office/drawing/2014/main" id="{80F2B65A-7D81-420E-9A3C-977DCB85A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4">
              <a:extLst>
                <a:ext uri="{FF2B5EF4-FFF2-40B4-BE49-F238E27FC236}">
                  <a16:creationId xmlns:a16="http://schemas.microsoft.com/office/drawing/2014/main" id="{59E0B44D-FA43-49CB-875E-5983A8E91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5">
              <a:extLst>
                <a:ext uri="{FF2B5EF4-FFF2-40B4-BE49-F238E27FC236}">
                  <a16:creationId xmlns:a16="http://schemas.microsoft.com/office/drawing/2014/main" id="{8843567E-E3E5-4FEA-BA3E-F6CEC02A9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6">
              <a:extLst>
                <a:ext uri="{FF2B5EF4-FFF2-40B4-BE49-F238E27FC236}">
                  <a16:creationId xmlns:a16="http://schemas.microsoft.com/office/drawing/2014/main" id="{830B273D-CA45-4EC0-81AC-BBCEB7621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7">
              <a:extLst>
                <a:ext uri="{FF2B5EF4-FFF2-40B4-BE49-F238E27FC236}">
                  <a16:creationId xmlns:a16="http://schemas.microsoft.com/office/drawing/2014/main" id="{D7746C25-7F85-4B68-AA68-5ACBEEC47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8">
              <a:extLst>
                <a:ext uri="{FF2B5EF4-FFF2-40B4-BE49-F238E27FC236}">
                  <a16:creationId xmlns:a16="http://schemas.microsoft.com/office/drawing/2014/main" id="{290AA7EC-FD9D-4D04-8E23-52A3010F2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5CC1954D-6FF7-4B27-BFF5-F28B9306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29">
            <a:extLst>
              <a:ext uri="{FF2B5EF4-FFF2-40B4-BE49-F238E27FC236}">
                <a16:creationId xmlns:a16="http://schemas.microsoft.com/office/drawing/2014/main" id="{6AF13288-61FA-46B3-91D0-F9FF0AABF3F2}"/>
              </a:ext>
            </a:extLst>
          </p:cNvPr>
          <p:cNvGrpSpPr>
            <a:grpSpLocks/>
          </p:cNvGrpSpPr>
          <p:nvPr/>
        </p:nvGrpSpPr>
        <p:grpSpPr bwMode="auto">
          <a:xfrm>
            <a:off x="2854355" y="4762693"/>
            <a:ext cx="287338" cy="790575"/>
            <a:chOff x="528" y="240"/>
            <a:chExt cx="181" cy="498"/>
          </a:xfrm>
        </p:grpSpPr>
        <p:sp>
          <p:nvSpPr>
            <p:cNvPr id="145" name="Line 30">
              <a:extLst>
                <a:ext uri="{FF2B5EF4-FFF2-40B4-BE49-F238E27FC236}">
                  <a16:creationId xmlns:a16="http://schemas.microsoft.com/office/drawing/2014/main" id="{4AF241BF-83C4-40E0-A560-24BB1EA39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1">
              <a:extLst>
                <a:ext uri="{FF2B5EF4-FFF2-40B4-BE49-F238E27FC236}">
                  <a16:creationId xmlns:a16="http://schemas.microsoft.com/office/drawing/2014/main" id="{A5BA1F49-0603-4392-BEA8-67886C8F4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C33E74AD-DAB3-4EFD-8406-81C2DE6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F4013099-3143-4B7F-A783-30FE432A15C0}"/>
              </a:ext>
            </a:extLst>
          </p:cNvPr>
          <p:cNvGrpSpPr>
            <a:grpSpLocks/>
          </p:cNvGrpSpPr>
          <p:nvPr/>
        </p:nvGrpSpPr>
        <p:grpSpPr bwMode="auto">
          <a:xfrm>
            <a:off x="4071486" y="4438667"/>
            <a:ext cx="287338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7983B5EE-D682-4FA4-95F1-8230C683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09DFDE78-9318-4CA5-997E-CFFE50924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D1676501-5EB5-4A10-AC63-21DFF6CD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9">
            <a:extLst>
              <a:ext uri="{FF2B5EF4-FFF2-40B4-BE49-F238E27FC236}">
                <a16:creationId xmlns:a16="http://schemas.microsoft.com/office/drawing/2014/main" id="{235AB5EB-6060-444F-9059-16E13BAB58F8}"/>
              </a:ext>
            </a:extLst>
          </p:cNvPr>
          <p:cNvGrpSpPr>
            <a:grpSpLocks/>
          </p:cNvGrpSpPr>
          <p:nvPr/>
        </p:nvGrpSpPr>
        <p:grpSpPr bwMode="auto">
          <a:xfrm>
            <a:off x="5732755" y="5528270"/>
            <a:ext cx="287338" cy="790575"/>
            <a:chOff x="528" y="240"/>
            <a:chExt cx="181" cy="498"/>
          </a:xfrm>
        </p:grpSpPr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5ABA768F-C6DB-460D-9727-4469925E7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1">
              <a:extLst>
                <a:ext uri="{FF2B5EF4-FFF2-40B4-BE49-F238E27FC236}">
                  <a16:creationId xmlns:a16="http://schemas.microsoft.com/office/drawing/2014/main" id="{DAE96D7D-7B64-4B48-911D-A06315339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AE3550B5-FC1B-4970-81CB-98F3A29CD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1D38D9E-7D5D-49BB-AF91-0F087F080790}"/>
              </a:ext>
            </a:extLst>
          </p:cNvPr>
          <p:cNvSpPr txBox="1"/>
          <p:nvPr/>
        </p:nvSpPr>
        <p:spPr>
          <a:xfrm>
            <a:off x="2865468" y="82333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E5B121-16BA-46AF-83B1-2E23B8CDD0D2}"/>
              </a:ext>
            </a:extLst>
          </p:cNvPr>
          <p:cNvSpPr txBox="1"/>
          <p:nvPr/>
        </p:nvSpPr>
        <p:spPr>
          <a:xfrm>
            <a:off x="3491338" y="794174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24C080-37E5-49BE-9AE7-57189572D51B}"/>
              </a:ext>
            </a:extLst>
          </p:cNvPr>
          <p:cNvSpPr txBox="1"/>
          <p:nvPr/>
        </p:nvSpPr>
        <p:spPr>
          <a:xfrm>
            <a:off x="4906994" y="69846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162" name="Group 4">
            <a:extLst>
              <a:ext uri="{FF2B5EF4-FFF2-40B4-BE49-F238E27FC236}">
                <a16:creationId xmlns:a16="http://schemas.microsoft.com/office/drawing/2014/main" id="{4CD8C516-6D6F-4677-8EF1-4157CEDF6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93109" y="5899746"/>
            <a:ext cx="360363" cy="838200"/>
            <a:chOff x="-2155" y="1485"/>
            <a:chExt cx="227" cy="528"/>
          </a:xfrm>
        </p:grpSpPr>
        <p:sp>
          <p:nvSpPr>
            <p:cNvPr id="163" name="AutoShape 3">
              <a:extLst>
                <a:ext uri="{FF2B5EF4-FFF2-40B4-BE49-F238E27FC236}">
                  <a16:creationId xmlns:a16="http://schemas.microsoft.com/office/drawing/2014/main" id="{C0F34B75-5A78-4ACB-A38D-A10E5118F7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">
              <a:extLst>
                <a:ext uri="{FF2B5EF4-FFF2-40B4-BE49-F238E27FC236}">
                  <a16:creationId xmlns:a16="http://schemas.microsoft.com/office/drawing/2014/main" id="{505E1558-B311-4472-98D7-BF5CAA1C1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6">
              <a:extLst>
                <a:ext uri="{FF2B5EF4-FFF2-40B4-BE49-F238E27FC236}">
                  <a16:creationId xmlns:a16="http://schemas.microsoft.com/office/drawing/2014/main" id="{F2D6A756-E167-4769-9A57-B38CDC641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E883204B-9CF8-403B-BA94-4AFB2B77E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8">
              <a:extLst>
                <a:ext uri="{FF2B5EF4-FFF2-40B4-BE49-F238E27FC236}">
                  <a16:creationId xmlns:a16="http://schemas.microsoft.com/office/drawing/2014/main" id="{5B25E7B9-DE2C-4B84-A5CB-2D9318E22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9">
              <a:extLst>
                <a:ext uri="{FF2B5EF4-FFF2-40B4-BE49-F238E27FC236}">
                  <a16:creationId xmlns:a16="http://schemas.microsoft.com/office/drawing/2014/main" id="{AAAC79F5-BB23-485C-B826-408A5DAED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0">
              <a:extLst>
                <a:ext uri="{FF2B5EF4-FFF2-40B4-BE49-F238E27FC236}">
                  <a16:creationId xmlns:a16="http://schemas.microsoft.com/office/drawing/2014/main" id="{B11098EC-8ED3-4885-AA5A-DC85C03B0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1">
              <a:extLst>
                <a:ext uri="{FF2B5EF4-FFF2-40B4-BE49-F238E27FC236}">
                  <a16:creationId xmlns:a16="http://schemas.microsoft.com/office/drawing/2014/main" id="{FA0CEC9F-F1DC-4545-800C-67869CD50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DA14A29E-E8B4-4B24-B261-8E8F25FD2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CA32FFCC-1E0F-4494-BB4F-D2894C044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96A67DF0-01F4-4812-B2F0-4AE4E2B03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DCDF0E94-7F22-44DA-98F0-7F736CB6E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F77E8BF2-72AF-4E38-9D1D-91EEFCCF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19D2CB5D-67E8-453E-B6F2-29FACA05B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3D3BC54D-4DB4-4BE2-80FB-E49D947C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3B8CBF11-2D58-4DDC-9963-C224EDB4E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89FC381D-E007-4886-AB79-26AB749F3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881FE7CC-A166-4D21-A9FA-3C33BABA4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2C6E78E8-8ED4-4D6A-966C-7145B8575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EC9298A4-3963-46B3-91F9-5DCFBBB76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F8786238-2DFF-45BE-87BD-30D26F944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45B18891-EEC6-4C9A-B7B1-0DD35D60E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7AC49E36-CB3A-4112-85FC-A5D27126F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E4C9D8D8-BA3B-4787-809C-3E048B81B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3CABBFCE-BD53-48DF-8763-46D33B74F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FDA5B85A-82DA-4ABF-A455-674B18A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95EF154-089B-4893-AD56-81E4BD7E6375}"/>
              </a:ext>
            </a:extLst>
          </p:cNvPr>
          <p:cNvSpPr txBox="1"/>
          <p:nvPr/>
        </p:nvSpPr>
        <p:spPr>
          <a:xfrm>
            <a:off x="3516619" y="47060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85EAABE-73BB-4C66-AF28-4218989B0CC0}"/>
              </a:ext>
            </a:extLst>
          </p:cNvPr>
          <p:cNvSpPr txBox="1"/>
          <p:nvPr/>
        </p:nvSpPr>
        <p:spPr>
          <a:xfrm>
            <a:off x="2464093" y="45342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1373008-8ECE-4B71-ABE3-F39B8CBFC077}"/>
              </a:ext>
            </a:extLst>
          </p:cNvPr>
          <p:cNvSpPr txBox="1"/>
          <p:nvPr/>
        </p:nvSpPr>
        <p:spPr>
          <a:xfrm>
            <a:off x="3241411" y="45854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A681BF-B243-4B6B-A7BA-5790BCF48301}"/>
              </a:ext>
            </a:extLst>
          </p:cNvPr>
          <p:cNvSpPr txBox="1"/>
          <p:nvPr/>
        </p:nvSpPr>
        <p:spPr>
          <a:xfrm>
            <a:off x="4875718" y="43517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F6D06B-A8D4-4949-AD68-85D9F6DC5A43}"/>
              </a:ext>
            </a:extLst>
          </p:cNvPr>
          <p:cNvSpPr txBox="1"/>
          <p:nvPr/>
        </p:nvSpPr>
        <p:spPr>
          <a:xfrm>
            <a:off x="802972" y="44143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45FBAC9-C80F-4524-B60C-944F5B917A25}"/>
              </a:ext>
            </a:extLst>
          </p:cNvPr>
          <p:cNvSpPr txBox="1"/>
          <p:nvPr/>
        </p:nvSpPr>
        <p:spPr>
          <a:xfrm>
            <a:off x="118876" y="48282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029705-84FA-46E3-B6FA-F8668F62A78C}"/>
              </a:ext>
            </a:extLst>
          </p:cNvPr>
          <p:cNvSpPr txBox="1"/>
          <p:nvPr/>
        </p:nvSpPr>
        <p:spPr>
          <a:xfrm>
            <a:off x="4217846" y="41364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Angles are crucial here: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T3 can only be seen from P2, it should be hidden behind the tree.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T4,T5, PP1 can only be seen from P3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T6,T7 can </a:t>
            </a:r>
            <a:r>
              <a:rPr lang="en-US" sz="1400" dirty="0" err="1">
                <a:latin typeface="Arial" charset="0"/>
                <a:ea typeface="ＭＳ Ｐゴシック" pitchFamily="-112" charset="-128"/>
                <a:cs typeface="Times New Roman" pitchFamily="-112" charset="0"/>
              </a:rPr>
              <a:t>conly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 be see from P4.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To get T8 shooter must be all the way at P5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7432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124200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038861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562600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246591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5630412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710699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64139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6321311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960432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062350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grpSp>
        <p:nvGrpSpPr>
          <p:cNvPr id="53" name="Group 164">
            <a:extLst>
              <a:ext uri="{FF2B5EF4-FFF2-40B4-BE49-F238E27FC236}">
                <a16:creationId xmlns:a16="http://schemas.microsoft.com/office/drawing/2014/main" id="{A87859DB-6B36-4E18-9D77-08AC1BB7002F}"/>
              </a:ext>
            </a:extLst>
          </p:cNvPr>
          <p:cNvGrpSpPr>
            <a:grpSpLocks/>
          </p:cNvGrpSpPr>
          <p:nvPr/>
        </p:nvGrpSpPr>
        <p:grpSpPr bwMode="auto">
          <a:xfrm>
            <a:off x="2518350" y="4670503"/>
            <a:ext cx="288925" cy="787400"/>
            <a:chOff x="1247" y="2496"/>
            <a:chExt cx="182" cy="496"/>
          </a:xfrm>
        </p:grpSpPr>
        <p:sp>
          <p:nvSpPr>
            <p:cNvPr id="54" name="Line 165">
              <a:extLst>
                <a:ext uri="{FF2B5EF4-FFF2-40B4-BE49-F238E27FC236}">
                  <a16:creationId xmlns:a16="http://schemas.microsoft.com/office/drawing/2014/main" id="{EF5ABF30-2169-44E2-B28F-C6439A82D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66">
              <a:extLst>
                <a:ext uri="{FF2B5EF4-FFF2-40B4-BE49-F238E27FC236}">
                  <a16:creationId xmlns:a16="http://schemas.microsoft.com/office/drawing/2014/main" id="{0BFEF3D7-1EB4-47A9-8EAB-4E22872A0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67">
              <a:extLst>
                <a:ext uri="{FF2B5EF4-FFF2-40B4-BE49-F238E27FC236}">
                  <a16:creationId xmlns:a16="http://schemas.microsoft.com/office/drawing/2014/main" id="{29E2A9A1-B4DA-4CD9-8800-60ADE8B96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7" name="Freeform 168">
                <a:extLst>
                  <a:ext uri="{FF2B5EF4-FFF2-40B4-BE49-F238E27FC236}">
                    <a16:creationId xmlns:a16="http://schemas.microsoft.com/office/drawing/2014/main" id="{42DFD087-974D-4E8E-8BC1-E3333F09C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69">
                <a:extLst>
                  <a:ext uri="{FF2B5EF4-FFF2-40B4-BE49-F238E27FC236}">
                    <a16:creationId xmlns:a16="http://schemas.microsoft.com/office/drawing/2014/main" id="{BB5CAD1F-ACFE-4B7A-9890-26F6FC56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3D2F276-BB2F-4592-BDD2-1260958ED084}"/>
              </a:ext>
            </a:extLst>
          </p:cNvPr>
          <p:cNvSpPr txBox="1"/>
          <p:nvPr/>
        </p:nvSpPr>
        <p:spPr>
          <a:xfrm>
            <a:off x="2106494" y="4798025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237</Words>
  <Application>Microsoft Office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2018-11-16T02:30:46Z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