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29">
            <a:extLst>
              <a:ext uri="{FF2B5EF4-FFF2-40B4-BE49-F238E27FC236}">
                <a16:creationId xmlns:a16="http://schemas.microsoft.com/office/drawing/2014/main" id="{12763B13-03D8-4FF1-9D90-8F8ECC23CAAC}"/>
              </a:ext>
            </a:extLst>
          </p:cNvPr>
          <p:cNvGrpSpPr>
            <a:grpSpLocks/>
          </p:cNvGrpSpPr>
          <p:nvPr/>
        </p:nvGrpSpPr>
        <p:grpSpPr bwMode="auto">
          <a:xfrm>
            <a:off x="1428187" y="4675743"/>
            <a:ext cx="287338" cy="790575"/>
            <a:chOff x="528" y="240"/>
            <a:chExt cx="181" cy="498"/>
          </a:xfrm>
        </p:grpSpPr>
        <p:sp>
          <p:nvSpPr>
            <p:cNvPr id="154" name="Line 30">
              <a:extLst>
                <a:ext uri="{FF2B5EF4-FFF2-40B4-BE49-F238E27FC236}">
                  <a16:creationId xmlns:a16="http://schemas.microsoft.com/office/drawing/2014/main" id="{AABE76F5-796B-476D-A736-A49699D2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>
              <a:extLst>
                <a:ext uri="{FF2B5EF4-FFF2-40B4-BE49-F238E27FC236}">
                  <a16:creationId xmlns:a16="http://schemas.microsoft.com/office/drawing/2014/main" id="{27AD9CF7-131A-4FEB-A47B-2B58B322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E4823B23-A677-4C5A-B369-DB4FE325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74273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Family Visit Gone Wrong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You’re visiting family. On the way back from the shed you are confronted by 2 hooligans. As it turns out, there’s a well-organized group of hooligans all up inside your premises. Evict them.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with toes against start line, wrists above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3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and T2 from the open.  Then, engage T3-T8 and PP1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5982783" y="7467600"/>
            <a:ext cx="511421" cy="1964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846791" y="7620832"/>
            <a:ext cx="8053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18936" y="41826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238126" y="559024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88">
            <a:extLst>
              <a:ext uri="{FF2B5EF4-FFF2-40B4-BE49-F238E27FC236}">
                <a16:creationId xmlns:a16="http://schemas.microsoft.com/office/drawing/2014/main" id="{370415DD-67E1-4C4F-BB6F-BBEA3FD23BCF}"/>
              </a:ext>
            </a:extLst>
          </p:cNvPr>
          <p:cNvGrpSpPr>
            <a:grpSpLocks/>
          </p:cNvGrpSpPr>
          <p:nvPr/>
        </p:nvGrpSpPr>
        <p:grpSpPr bwMode="auto">
          <a:xfrm>
            <a:off x="6196807" y="6439932"/>
            <a:ext cx="222250" cy="858838"/>
            <a:chOff x="384" y="816"/>
            <a:chExt cx="140" cy="541"/>
          </a:xfrm>
        </p:grpSpPr>
        <p:sp>
          <p:nvSpPr>
            <p:cNvPr id="18" name="Line 289">
              <a:extLst>
                <a:ext uri="{FF2B5EF4-FFF2-40B4-BE49-F238E27FC236}">
                  <a16:creationId xmlns:a16="http://schemas.microsoft.com/office/drawing/2014/main" id="{78D97D80-6CF6-4863-BE9F-1B2B621A0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0">
              <a:extLst>
                <a:ext uri="{FF2B5EF4-FFF2-40B4-BE49-F238E27FC236}">
                  <a16:creationId xmlns:a16="http://schemas.microsoft.com/office/drawing/2014/main" id="{7C71F297-9CED-4334-8165-C705E6DBF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1">
              <a:extLst>
                <a:ext uri="{FF2B5EF4-FFF2-40B4-BE49-F238E27FC236}">
                  <a16:creationId xmlns:a16="http://schemas.microsoft.com/office/drawing/2014/main" id="{3D2E9B34-024B-44B2-81C9-691BBD65D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42">
            <a:extLst>
              <a:ext uri="{FF2B5EF4-FFF2-40B4-BE49-F238E27FC236}">
                <a16:creationId xmlns:a16="http://schemas.microsoft.com/office/drawing/2014/main" id="{A8A8AB3A-C6DC-4932-ACA7-3EDC67E7F02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6462951"/>
            <a:ext cx="227013" cy="869950"/>
            <a:chOff x="1104" y="768"/>
            <a:chExt cx="143" cy="548"/>
          </a:xfrm>
        </p:grpSpPr>
        <p:sp>
          <p:nvSpPr>
            <p:cNvPr id="22" name="Line 343">
              <a:extLst>
                <a:ext uri="{FF2B5EF4-FFF2-40B4-BE49-F238E27FC236}">
                  <a16:creationId xmlns:a16="http://schemas.microsoft.com/office/drawing/2014/main" id="{5127DA85-4AA9-4468-864A-168F852FC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4">
              <a:extLst>
                <a:ext uri="{FF2B5EF4-FFF2-40B4-BE49-F238E27FC236}">
                  <a16:creationId xmlns:a16="http://schemas.microsoft.com/office/drawing/2014/main" id="{61799B97-17AD-41CA-967F-B185BEE1F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5">
              <a:extLst>
                <a:ext uri="{FF2B5EF4-FFF2-40B4-BE49-F238E27FC236}">
                  <a16:creationId xmlns:a16="http://schemas.microsoft.com/office/drawing/2014/main" id="{8E491F78-4853-44EB-939A-786DC3DD3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5" name="Freeform 346">
                <a:extLst>
                  <a:ext uri="{FF2B5EF4-FFF2-40B4-BE49-F238E27FC236}">
                    <a16:creationId xmlns:a16="http://schemas.microsoft.com/office/drawing/2014/main" id="{B0D7039E-1FBA-488B-9346-B68C66E28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47">
                <a:extLst>
                  <a:ext uri="{FF2B5EF4-FFF2-40B4-BE49-F238E27FC236}">
                    <a16:creationId xmlns:a16="http://schemas.microsoft.com/office/drawing/2014/main" id="{F7FB69B9-1FC2-404D-A950-49B6325B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Freeform 53">
            <a:extLst>
              <a:ext uri="{FF2B5EF4-FFF2-40B4-BE49-F238E27FC236}">
                <a16:creationId xmlns:a16="http://schemas.microsoft.com/office/drawing/2014/main" id="{98CC01DD-C725-4C0C-B1E6-D1C617B8C3C2}"/>
              </a:ext>
            </a:extLst>
          </p:cNvPr>
          <p:cNvSpPr>
            <a:spLocks/>
          </p:cNvSpPr>
          <p:nvPr/>
        </p:nvSpPr>
        <p:spPr bwMode="auto">
          <a:xfrm>
            <a:off x="4879995" y="6462951"/>
            <a:ext cx="886096" cy="1409096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723">
            <a:extLst>
              <a:ext uri="{FF2B5EF4-FFF2-40B4-BE49-F238E27FC236}">
                <a16:creationId xmlns:a16="http://schemas.microsoft.com/office/drawing/2014/main" id="{040903A9-1773-4DDC-8197-02DF880A3A1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745568"/>
            <a:ext cx="152400" cy="631825"/>
            <a:chOff x="2574" y="2166"/>
            <a:chExt cx="96" cy="398"/>
          </a:xfrm>
        </p:grpSpPr>
        <p:sp>
          <p:nvSpPr>
            <p:cNvPr id="52" name="Oval 724">
              <a:extLst>
                <a:ext uri="{FF2B5EF4-FFF2-40B4-BE49-F238E27FC236}">
                  <a16:creationId xmlns:a16="http://schemas.microsoft.com/office/drawing/2014/main" id="{E348B65E-18F8-4864-9E1F-E912F470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725">
              <a:extLst>
                <a:ext uri="{FF2B5EF4-FFF2-40B4-BE49-F238E27FC236}">
                  <a16:creationId xmlns:a16="http://schemas.microsoft.com/office/drawing/2014/main" id="{6BF0B593-E7A7-4288-A077-E4C3A4AA1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726">
              <a:extLst>
                <a:ext uri="{FF2B5EF4-FFF2-40B4-BE49-F238E27FC236}">
                  <a16:creationId xmlns:a16="http://schemas.microsoft.com/office/drawing/2014/main" id="{C7BF28EC-96A2-4352-8CEB-A50FE9EE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727">
              <a:extLst>
                <a:ext uri="{FF2B5EF4-FFF2-40B4-BE49-F238E27FC236}">
                  <a16:creationId xmlns:a16="http://schemas.microsoft.com/office/drawing/2014/main" id="{1873064C-A8B0-464D-A565-381DBED3B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728">
              <a:extLst>
                <a:ext uri="{FF2B5EF4-FFF2-40B4-BE49-F238E27FC236}">
                  <a16:creationId xmlns:a16="http://schemas.microsoft.com/office/drawing/2014/main" id="{EF454093-1B1B-48C0-AA66-75530B73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729">
              <a:extLst>
                <a:ext uri="{FF2B5EF4-FFF2-40B4-BE49-F238E27FC236}">
                  <a16:creationId xmlns:a16="http://schemas.microsoft.com/office/drawing/2014/main" id="{B461D2B2-AFDF-4C68-A1D6-022CA8F7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730">
              <a:extLst>
                <a:ext uri="{FF2B5EF4-FFF2-40B4-BE49-F238E27FC236}">
                  <a16:creationId xmlns:a16="http://schemas.microsoft.com/office/drawing/2014/main" id="{511AF622-2CF2-4A49-B9D2-E2DA227DA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7" name="Group 25">
            <a:extLst>
              <a:ext uri="{FF2B5EF4-FFF2-40B4-BE49-F238E27FC236}">
                <a16:creationId xmlns:a16="http://schemas.microsoft.com/office/drawing/2014/main" id="{C334F773-FD2D-4D9F-BE1D-19DECA714531}"/>
              </a:ext>
            </a:extLst>
          </p:cNvPr>
          <p:cNvGrpSpPr>
            <a:grpSpLocks/>
          </p:cNvGrpSpPr>
          <p:nvPr/>
        </p:nvGrpSpPr>
        <p:grpSpPr bwMode="auto">
          <a:xfrm>
            <a:off x="3875246" y="6302799"/>
            <a:ext cx="325438" cy="1360488"/>
            <a:chOff x="192" y="4800"/>
            <a:chExt cx="205" cy="857"/>
          </a:xfrm>
        </p:grpSpPr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4ED758A-2EA8-4D91-95E1-EFC2B05D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359ADDFC-7FE9-4115-ADEA-0C5002B1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Freeform 53">
            <a:extLst>
              <a:ext uri="{FF2B5EF4-FFF2-40B4-BE49-F238E27FC236}">
                <a16:creationId xmlns:a16="http://schemas.microsoft.com/office/drawing/2014/main" id="{A45AC8A4-EA56-4361-BEA0-DF36A0811EA8}"/>
              </a:ext>
            </a:extLst>
          </p:cNvPr>
          <p:cNvSpPr>
            <a:spLocks/>
          </p:cNvSpPr>
          <p:nvPr/>
        </p:nvSpPr>
        <p:spPr bwMode="auto">
          <a:xfrm flipH="1">
            <a:off x="4202271" y="6438487"/>
            <a:ext cx="666612" cy="1454454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A23D50-40DC-4B47-BB5A-70DA2B1C44C4}"/>
              </a:ext>
            </a:extLst>
          </p:cNvPr>
          <p:cNvSpPr txBox="1"/>
          <p:nvPr/>
        </p:nvSpPr>
        <p:spPr>
          <a:xfrm>
            <a:off x="6221939" y="60592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EC5C2B-E26A-43B6-AAAE-5316E7E8F6B1}"/>
              </a:ext>
            </a:extLst>
          </p:cNvPr>
          <p:cNvSpPr txBox="1"/>
          <p:nvPr/>
        </p:nvSpPr>
        <p:spPr>
          <a:xfrm>
            <a:off x="6714973" y="62424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CD125FE4-0147-40AE-A7B1-964AECC37B35}"/>
              </a:ext>
            </a:extLst>
          </p:cNvPr>
          <p:cNvSpPr>
            <a:spLocks/>
          </p:cNvSpPr>
          <p:nvPr/>
        </p:nvSpPr>
        <p:spPr bwMode="auto">
          <a:xfrm>
            <a:off x="3769678" y="5745568"/>
            <a:ext cx="94607" cy="182625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03">
            <a:extLst>
              <a:ext uri="{FF2B5EF4-FFF2-40B4-BE49-F238E27FC236}">
                <a16:creationId xmlns:a16="http://schemas.microsoft.com/office/drawing/2014/main" id="{9DC3F8AE-6FB7-49CB-A014-1397323CDB3A}"/>
              </a:ext>
            </a:extLst>
          </p:cNvPr>
          <p:cNvSpPr>
            <a:spLocks/>
          </p:cNvSpPr>
          <p:nvPr/>
        </p:nvSpPr>
        <p:spPr bwMode="auto">
          <a:xfrm>
            <a:off x="2152776" y="5333822"/>
            <a:ext cx="1235771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44">
            <a:extLst>
              <a:ext uri="{FF2B5EF4-FFF2-40B4-BE49-F238E27FC236}">
                <a16:creationId xmlns:a16="http://schemas.microsoft.com/office/drawing/2014/main" id="{DB71CA1E-2B36-47B6-B8C5-70B03EA7607B}"/>
              </a:ext>
            </a:extLst>
          </p:cNvPr>
          <p:cNvGrpSpPr>
            <a:grpSpLocks/>
          </p:cNvGrpSpPr>
          <p:nvPr/>
        </p:nvGrpSpPr>
        <p:grpSpPr bwMode="auto">
          <a:xfrm>
            <a:off x="4502942" y="5108397"/>
            <a:ext cx="287338" cy="787400"/>
            <a:chOff x="1756" y="2113"/>
            <a:chExt cx="181" cy="499"/>
          </a:xfrm>
        </p:grpSpPr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BAD168EC-4C5A-4356-8C39-1DA74C31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66F10FC5-3110-41B6-8A8B-AB81BCE3A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47">
              <a:extLst>
                <a:ext uri="{FF2B5EF4-FFF2-40B4-BE49-F238E27FC236}">
                  <a16:creationId xmlns:a16="http://schemas.microsoft.com/office/drawing/2014/main" id="{134BC464-69EA-4E83-B05F-5711A5A4A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CC565EF5-2B5B-4E71-A871-D7AEA190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4055D9F3-75ED-452A-9520-AF73975AF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1EE82B32-BA23-42F4-8B2E-D30CB9BF78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16B0F2A-E6E0-41B6-B9A5-C43C7F45DF64}"/>
              </a:ext>
            </a:extLst>
          </p:cNvPr>
          <p:cNvGrpSpPr>
            <a:grpSpLocks/>
          </p:cNvGrpSpPr>
          <p:nvPr/>
        </p:nvGrpSpPr>
        <p:grpSpPr bwMode="auto">
          <a:xfrm>
            <a:off x="4037965" y="5113159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8F072089-B928-414C-B7DA-C08327A38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4B5D6860-E944-418F-92FA-01029A15D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4A9CA21-2360-40A6-A32B-0A91CD3CD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88">
            <a:extLst>
              <a:ext uri="{FF2B5EF4-FFF2-40B4-BE49-F238E27FC236}">
                <a16:creationId xmlns:a16="http://schemas.microsoft.com/office/drawing/2014/main" id="{1399365E-73A9-4DDC-9E4F-719DBE01D3D2}"/>
              </a:ext>
            </a:extLst>
          </p:cNvPr>
          <p:cNvGrpSpPr>
            <a:grpSpLocks/>
          </p:cNvGrpSpPr>
          <p:nvPr/>
        </p:nvGrpSpPr>
        <p:grpSpPr bwMode="auto">
          <a:xfrm>
            <a:off x="4900727" y="5702916"/>
            <a:ext cx="222250" cy="858838"/>
            <a:chOff x="384" y="816"/>
            <a:chExt cx="140" cy="541"/>
          </a:xfrm>
        </p:grpSpPr>
        <p:sp>
          <p:nvSpPr>
            <p:cNvPr id="95" name="Line 289">
              <a:extLst>
                <a:ext uri="{FF2B5EF4-FFF2-40B4-BE49-F238E27FC236}">
                  <a16:creationId xmlns:a16="http://schemas.microsoft.com/office/drawing/2014/main" id="{2B58E818-81F6-4712-9A05-F231EDE0A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0">
              <a:extLst>
                <a:ext uri="{FF2B5EF4-FFF2-40B4-BE49-F238E27FC236}">
                  <a16:creationId xmlns:a16="http://schemas.microsoft.com/office/drawing/2014/main" id="{6327B209-6C9C-4371-8AAF-9C02C89BF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id="{EEC5F58D-6814-4DBE-B259-F03D155F6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386210-7D8E-4577-AFF8-2D9B99347105}"/>
              </a:ext>
            </a:extLst>
          </p:cNvPr>
          <p:cNvCxnSpPr>
            <a:cxnSpLocks/>
          </p:cNvCxnSpPr>
          <p:nvPr/>
        </p:nvCxnSpPr>
        <p:spPr>
          <a:xfrm flipH="1" flipV="1">
            <a:off x="3404179" y="6609480"/>
            <a:ext cx="290764" cy="4083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C57E3D2-8334-4FC1-BD75-3C19BFDDCD4D}"/>
              </a:ext>
            </a:extLst>
          </p:cNvPr>
          <p:cNvCxnSpPr>
            <a:cxnSpLocks/>
          </p:cNvCxnSpPr>
          <p:nvPr/>
        </p:nvCxnSpPr>
        <p:spPr>
          <a:xfrm flipV="1">
            <a:off x="3873659" y="7620832"/>
            <a:ext cx="171182" cy="2512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292">
            <a:extLst>
              <a:ext uri="{FF2B5EF4-FFF2-40B4-BE49-F238E27FC236}">
                <a16:creationId xmlns:a16="http://schemas.microsoft.com/office/drawing/2014/main" id="{3B46F400-0C6F-4BC9-A58C-FD671C703A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86121" y="4636158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id="{A8E29329-C8AE-464D-AFA6-B4FD9B234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4">
              <a:extLst>
                <a:ext uri="{FF2B5EF4-FFF2-40B4-BE49-F238E27FC236}">
                  <a16:creationId xmlns:a16="http://schemas.microsoft.com/office/drawing/2014/main" id="{FC00D2A1-440A-480D-9CB6-FC15DE034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id="{45B26601-2F02-4481-A2D7-544B56E24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70">
            <a:extLst>
              <a:ext uri="{FF2B5EF4-FFF2-40B4-BE49-F238E27FC236}">
                <a16:creationId xmlns:a16="http://schemas.microsoft.com/office/drawing/2014/main" id="{5FFE3857-A563-4CB7-BFB0-4FA65A64DFFF}"/>
              </a:ext>
            </a:extLst>
          </p:cNvPr>
          <p:cNvGrpSpPr>
            <a:grpSpLocks/>
          </p:cNvGrpSpPr>
          <p:nvPr/>
        </p:nvGrpSpPr>
        <p:grpSpPr bwMode="auto">
          <a:xfrm>
            <a:off x="2716672" y="4176785"/>
            <a:ext cx="288925" cy="787400"/>
            <a:chOff x="1008" y="2592"/>
            <a:chExt cx="182" cy="496"/>
          </a:xfrm>
        </p:grpSpPr>
        <p:sp>
          <p:nvSpPr>
            <p:cNvPr id="112" name="Line 171">
              <a:extLst>
                <a:ext uri="{FF2B5EF4-FFF2-40B4-BE49-F238E27FC236}">
                  <a16:creationId xmlns:a16="http://schemas.microsoft.com/office/drawing/2014/main" id="{E391631E-2250-4F00-9FA6-DAD849DE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72">
              <a:extLst>
                <a:ext uri="{FF2B5EF4-FFF2-40B4-BE49-F238E27FC236}">
                  <a16:creationId xmlns:a16="http://schemas.microsoft.com/office/drawing/2014/main" id="{6109ECE7-F492-4A43-BEAC-B41E84173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73">
              <a:extLst>
                <a:ext uri="{FF2B5EF4-FFF2-40B4-BE49-F238E27FC236}">
                  <a16:creationId xmlns:a16="http://schemas.microsoft.com/office/drawing/2014/main" id="{4C2304DE-91CB-47BB-B22D-EF33E2803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5" name="Freeform 174">
                <a:extLst>
                  <a:ext uri="{FF2B5EF4-FFF2-40B4-BE49-F238E27FC236}">
                    <a16:creationId xmlns:a16="http://schemas.microsoft.com/office/drawing/2014/main" id="{7A70C05E-56CA-42F5-803B-C14CB438E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5">
                <a:extLst>
                  <a:ext uri="{FF2B5EF4-FFF2-40B4-BE49-F238E27FC236}">
                    <a16:creationId xmlns:a16="http://schemas.microsoft.com/office/drawing/2014/main" id="{6F1E1E12-382D-4318-8E2B-7A71FCAC3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33">
            <a:extLst>
              <a:ext uri="{FF2B5EF4-FFF2-40B4-BE49-F238E27FC236}">
                <a16:creationId xmlns:a16="http://schemas.microsoft.com/office/drawing/2014/main" id="{7984C9E6-3E7F-4770-AF0F-E1E8C37E0D52}"/>
              </a:ext>
            </a:extLst>
          </p:cNvPr>
          <p:cNvGrpSpPr>
            <a:grpSpLocks/>
          </p:cNvGrpSpPr>
          <p:nvPr/>
        </p:nvGrpSpPr>
        <p:grpSpPr bwMode="auto">
          <a:xfrm>
            <a:off x="4250664" y="5455052"/>
            <a:ext cx="290513" cy="787400"/>
            <a:chOff x="2244" y="2118"/>
            <a:chExt cx="181" cy="499"/>
          </a:xfrm>
        </p:grpSpPr>
        <p:sp>
          <p:nvSpPr>
            <p:cNvPr id="129" name="Line 34">
              <a:extLst>
                <a:ext uri="{FF2B5EF4-FFF2-40B4-BE49-F238E27FC236}">
                  <a16:creationId xmlns:a16="http://schemas.microsoft.com/office/drawing/2014/main" id="{340BEAB5-745F-41E1-94C8-13BF21DF3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5">
              <a:extLst>
                <a:ext uri="{FF2B5EF4-FFF2-40B4-BE49-F238E27FC236}">
                  <a16:creationId xmlns:a16="http://schemas.microsoft.com/office/drawing/2014/main" id="{09BFE4EF-54F0-4544-B494-48B52DE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1BF49C19-6CA2-4DD4-BC03-22A047E02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12DBDDD-121E-49B0-890D-0E15070ABD3F}"/>
              </a:ext>
            </a:extLst>
          </p:cNvPr>
          <p:cNvSpPr txBox="1"/>
          <p:nvPr/>
        </p:nvSpPr>
        <p:spPr>
          <a:xfrm>
            <a:off x="1389914" y="43703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EE7E75-30B1-4A0F-BD1D-3BA01B74F27C}"/>
              </a:ext>
            </a:extLst>
          </p:cNvPr>
          <p:cNvSpPr txBox="1"/>
          <p:nvPr/>
        </p:nvSpPr>
        <p:spPr>
          <a:xfrm>
            <a:off x="4596605" y="47483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5A30B2-D6A2-49DA-9849-DD61EF9F4A49}"/>
              </a:ext>
            </a:extLst>
          </p:cNvPr>
          <p:cNvSpPr txBox="1"/>
          <p:nvPr/>
        </p:nvSpPr>
        <p:spPr>
          <a:xfrm>
            <a:off x="3816981" y="46636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6164FD6-216B-42D6-88E3-787F2C519699}"/>
              </a:ext>
            </a:extLst>
          </p:cNvPr>
          <p:cNvSpPr txBox="1"/>
          <p:nvPr/>
        </p:nvSpPr>
        <p:spPr>
          <a:xfrm>
            <a:off x="5129319" y="54865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BA33304-85DD-40C9-AF01-8F5BA89F5F0B}"/>
              </a:ext>
            </a:extLst>
          </p:cNvPr>
          <p:cNvSpPr txBox="1"/>
          <p:nvPr/>
        </p:nvSpPr>
        <p:spPr>
          <a:xfrm>
            <a:off x="2071355" y="4324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T7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05597F-0633-40C0-8ABF-23029312F11C}"/>
              </a:ext>
            </a:extLst>
          </p:cNvPr>
          <p:cNvCxnSpPr>
            <a:cxnSpLocks/>
          </p:cNvCxnSpPr>
          <p:nvPr/>
        </p:nvCxnSpPr>
        <p:spPr>
          <a:xfrm flipH="1" flipV="1">
            <a:off x="4896505" y="7857783"/>
            <a:ext cx="511421" cy="1964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2F846A-8316-487B-AAD8-90B73DDF2832}"/>
              </a:ext>
            </a:extLst>
          </p:cNvPr>
          <p:cNvCxnSpPr>
            <a:cxnSpLocks/>
          </p:cNvCxnSpPr>
          <p:nvPr/>
        </p:nvCxnSpPr>
        <p:spPr>
          <a:xfrm flipH="1" flipV="1">
            <a:off x="2138046" y="6566668"/>
            <a:ext cx="308413" cy="3147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9FD5861-2C02-4A0F-B2AB-D95CA7893067}"/>
              </a:ext>
            </a:extLst>
          </p:cNvPr>
          <p:cNvSpPr txBox="1"/>
          <p:nvPr/>
        </p:nvSpPr>
        <p:spPr>
          <a:xfrm>
            <a:off x="5261654" y="76873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D4E2DD-2F2F-41D8-89AC-3181761CCD34}"/>
              </a:ext>
            </a:extLst>
          </p:cNvPr>
          <p:cNvSpPr txBox="1"/>
          <p:nvPr/>
        </p:nvSpPr>
        <p:spPr>
          <a:xfrm>
            <a:off x="3985579" y="76873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B81B0D-B990-45B3-90D4-F3B10644B67E}"/>
              </a:ext>
            </a:extLst>
          </p:cNvPr>
          <p:cNvSpPr txBox="1"/>
          <p:nvPr/>
        </p:nvSpPr>
        <p:spPr>
          <a:xfrm>
            <a:off x="3073559" y="66879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EF31C9-7838-427D-946D-689E6189F440}"/>
              </a:ext>
            </a:extLst>
          </p:cNvPr>
          <p:cNvSpPr txBox="1"/>
          <p:nvPr/>
        </p:nvSpPr>
        <p:spPr>
          <a:xfrm>
            <a:off x="2384103" y="656221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grpSp>
        <p:nvGrpSpPr>
          <p:cNvPr id="145" name="Group 33">
            <a:extLst>
              <a:ext uri="{FF2B5EF4-FFF2-40B4-BE49-F238E27FC236}">
                <a16:creationId xmlns:a16="http://schemas.microsoft.com/office/drawing/2014/main" id="{BD8C019D-CE22-4164-8A75-1BCBA33600EC}"/>
              </a:ext>
            </a:extLst>
          </p:cNvPr>
          <p:cNvGrpSpPr>
            <a:grpSpLocks/>
          </p:cNvGrpSpPr>
          <p:nvPr/>
        </p:nvGrpSpPr>
        <p:grpSpPr bwMode="auto">
          <a:xfrm>
            <a:off x="1198018" y="4953374"/>
            <a:ext cx="290513" cy="787400"/>
            <a:chOff x="2244" y="2118"/>
            <a:chExt cx="181" cy="499"/>
          </a:xfrm>
        </p:grpSpPr>
        <p:sp>
          <p:nvSpPr>
            <p:cNvPr id="146" name="Line 34">
              <a:extLst>
                <a:ext uri="{FF2B5EF4-FFF2-40B4-BE49-F238E27FC236}">
                  <a16:creationId xmlns:a16="http://schemas.microsoft.com/office/drawing/2014/main" id="{F4AA2099-FA5E-4D40-8A55-CE2A51A8C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5">
              <a:extLst>
                <a:ext uri="{FF2B5EF4-FFF2-40B4-BE49-F238E27FC236}">
                  <a16:creationId xmlns:a16="http://schemas.microsoft.com/office/drawing/2014/main" id="{E38315E2-4520-4AF5-9C42-A3C0DA003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98AE542C-80BA-404D-8E14-F25E1DBD6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33">
            <a:extLst>
              <a:ext uri="{FF2B5EF4-FFF2-40B4-BE49-F238E27FC236}">
                <a16:creationId xmlns:a16="http://schemas.microsoft.com/office/drawing/2014/main" id="{70827BB4-F07D-442E-9494-85159D61FB52}"/>
              </a:ext>
            </a:extLst>
          </p:cNvPr>
          <p:cNvGrpSpPr>
            <a:grpSpLocks/>
          </p:cNvGrpSpPr>
          <p:nvPr/>
        </p:nvGrpSpPr>
        <p:grpSpPr bwMode="auto">
          <a:xfrm>
            <a:off x="1637554" y="4925083"/>
            <a:ext cx="290513" cy="787400"/>
            <a:chOff x="2244" y="2118"/>
            <a:chExt cx="181" cy="499"/>
          </a:xfrm>
        </p:grpSpPr>
        <p:sp>
          <p:nvSpPr>
            <p:cNvPr id="150" name="Line 34">
              <a:extLst>
                <a:ext uri="{FF2B5EF4-FFF2-40B4-BE49-F238E27FC236}">
                  <a16:creationId xmlns:a16="http://schemas.microsoft.com/office/drawing/2014/main" id="{A6666CAB-A253-4D7F-9247-026C9BAB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5">
              <a:extLst>
                <a:ext uri="{FF2B5EF4-FFF2-40B4-BE49-F238E27FC236}">
                  <a16:creationId xmlns:a16="http://schemas.microsoft.com/office/drawing/2014/main" id="{FA47482C-8A79-452E-BCA0-F72598DB8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3C2634F0-CC41-4013-82B5-E6A3793A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Freeform 301">
            <a:extLst>
              <a:ext uri="{FF2B5EF4-FFF2-40B4-BE49-F238E27FC236}">
                <a16:creationId xmlns:a16="http://schemas.microsoft.com/office/drawing/2014/main" id="{5D652D46-C1E7-4486-9147-8A17EF07A781}"/>
              </a:ext>
            </a:extLst>
          </p:cNvPr>
          <p:cNvSpPr>
            <a:spLocks/>
          </p:cNvSpPr>
          <p:nvPr/>
        </p:nvSpPr>
        <p:spPr bwMode="auto">
          <a:xfrm>
            <a:off x="2054564" y="4925083"/>
            <a:ext cx="83878" cy="1648577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Only T1 &amp; T2 from Start, after moving past P1 T8 should not be a simple step to the left. Hide it properly.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7">
            <a:extLst>
              <a:ext uri="{FF2B5EF4-FFF2-40B4-BE49-F238E27FC236}">
                <a16:creationId xmlns:a16="http://schemas.microsoft.com/office/drawing/2014/main" id="{EC5E395E-B089-4789-82C4-8F373CEF50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46750"/>
            <a:ext cx="285750" cy="781050"/>
            <a:chOff x="2496" y="2112"/>
            <a:chExt cx="181" cy="499"/>
          </a:xfrm>
        </p:grpSpPr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67FCECF9-008E-4C5D-9EEF-8BB610E0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C0641FB6-937E-4647-88FB-5409E7E8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967C6ACD-30EF-4A37-9505-6DC9EB65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B27C76C6-AA1D-4F59-B7CA-C30FB05E8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1D1FD3CF-84C4-436D-B554-A1AC6FA0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A29C2772-439F-46A8-B893-5E750EE4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470190-07FD-4115-87C6-95B66F0DED5B}"/>
              </a:ext>
            </a:extLst>
          </p:cNvPr>
          <p:cNvSpPr txBox="1"/>
          <p:nvPr/>
        </p:nvSpPr>
        <p:spPr>
          <a:xfrm>
            <a:off x="2085618" y="58148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51218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50292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175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2018-11-17T03:30:42Z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