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08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17.04.2018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68299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6521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405403"/>
              </p:ext>
            </p:extLst>
          </p:nvPr>
        </p:nvGraphicFramePr>
        <p:xfrm>
          <a:off x="152400" y="152400"/>
          <a:ext cx="7010400" cy="5777468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5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How Many Hands Does it Take?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Marcel Englmaier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9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You’ve been cleaning your gun. After stepping away for a few minutes, you come back to find Hooligans approaching.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Start at P1. Firearm unloaded, facing downrange, with trigger over tape on the barrel.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1 magazine loaded to 6 rounds on the left of the firearm.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1 magazine loaded to 6 rounds on the right of the firearm.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:        Best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6 IDPA, 2 NT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Not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On the start signal, retrieve your firearm and 1 magazine only. Load your firearm.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Move to either P2 or P3, no priority.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From the position, engage all 3 targets with 2 rounds each. If you are at P2, use your left hand only. If you are at P3, use your right hand only.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Once your gun slide-locks, move to the barrel and retrieve your second magazine. Reload your firearm.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Move to the other position. Engage all 3 targets with 2 rounds each. If you are at P2, use your left hand only. If you are at P3, use your right hand only.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	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NOTES: One position will be weak-hand only, the other will be strong-hand only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>
            <a:off x="2802241" y="7790318"/>
            <a:ext cx="152398" cy="6096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3434095" y="8859161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://www.rfgc.org/files/patch.png">
            <a:extLst>
              <a:ext uri="{FF2B5EF4-FFF2-40B4-BE49-F238E27FC236}">
                <a16:creationId xmlns:a16="http://schemas.microsoft.com/office/drawing/2014/main" id="{156EFA39-1A0B-4256-86BF-A6696AF2A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0" y="76035"/>
            <a:ext cx="1134712" cy="113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8A75802-1D2D-4308-9E70-E6F7FAE9DA89}"/>
              </a:ext>
            </a:extLst>
          </p:cNvPr>
          <p:cNvCxnSpPr>
            <a:cxnSpLocks/>
          </p:cNvCxnSpPr>
          <p:nvPr/>
        </p:nvCxnSpPr>
        <p:spPr>
          <a:xfrm flipV="1">
            <a:off x="4326239" y="7824688"/>
            <a:ext cx="135240" cy="65143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Freeform 303">
            <a:extLst>
              <a:ext uri="{FF2B5EF4-FFF2-40B4-BE49-F238E27FC236}">
                <a16:creationId xmlns:a16="http://schemas.microsoft.com/office/drawing/2014/main" id="{81D59607-5BF7-4FEF-958A-DB179F95CC30}"/>
              </a:ext>
            </a:extLst>
          </p:cNvPr>
          <p:cNvSpPr>
            <a:spLocks/>
          </p:cNvSpPr>
          <p:nvPr/>
        </p:nvSpPr>
        <p:spPr bwMode="auto">
          <a:xfrm>
            <a:off x="2819400" y="6584850"/>
            <a:ext cx="1642077" cy="1239838"/>
          </a:xfrm>
          <a:custGeom>
            <a:avLst/>
            <a:gdLst>
              <a:gd name="T0" fmla="*/ 19226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19226 w 528"/>
              <a:gd name="T7" fmla="*/ 0 h 288"/>
              <a:gd name="T8" fmla="*/ 19226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AutoShape 673">
            <a:extLst>
              <a:ext uri="{FF2B5EF4-FFF2-40B4-BE49-F238E27FC236}">
                <a16:creationId xmlns:a16="http://schemas.microsoft.com/office/drawing/2014/main" id="{7BDE3221-ECDE-4C9F-B984-063997C24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7720" y="7361643"/>
            <a:ext cx="325438" cy="720725"/>
          </a:xfrm>
          <a:prstGeom prst="can">
            <a:avLst>
              <a:gd name="adj" fmla="val 55366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077DDDA-FE12-480E-BBE7-30C8828B559B}"/>
              </a:ext>
            </a:extLst>
          </p:cNvPr>
          <p:cNvGrpSpPr/>
          <p:nvPr/>
        </p:nvGrpSpPr>
        <p:grpSpPr>
          <a:xfrm>
            <a:off x="1852826" y="6446990"/>
            <a:ext cx="906608" cy="914653"/>
            <a:chOff x="1558943" y="5664983"/>
            <a:chExt cx="906608" cy="914653"/>
          </a:xfrm>
        </p:grpSpPr>
        <p:grpSp>
          <p:nvGrpSpPr>
            <p:cNvPr id="41" name="Group 29">
              <a:extLst>
                <a:ext uri="{FF2B5EF4-FFF2-40B4-BE49-F238E27FC236}">
                  <a16:creationId xmlns:a16="http://schemas.microsoft.com/office/drawing/2014/main" id="{7785801D-2B40-484B-8C2E-1CAC6D4636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7023" y="5664983"/>
              <a:ext cx="287338" cy="790575"/>
              <a:chOff x="528" y="240"/>
              <a:chExt cx="181" cy="498"/>
            </a:xfrm>
          </p:grpSpPr>
          <p:sp>
            <p:nvSpPr>
              <p:cNvPr id="42" name="Line 30">
                <a:extLst>
                  <a:ext uri="{FF2B5EF4-FFF2-40B4-BE49-F238E27FC236}">
                    <a16:creationId xmlns:a16="http://schemas.microsoft.com/office/drawing/2014/main" id="{1BED473A-5548-4452-ADA3-2E598C9883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Line 31">
                <a:extLst>
                  <a:ext uri="{FF2B5EF4-FFF2-40B4-BE49-F238E27FC236}">
                    <a16:creationId xmlns:a16="http://schemas.microsoft.com/office/drawing/2014/main" id="{664D0740-E974-43DA-A8B6-6C80DB2DAC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1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Freeform 32">
                <a:extLst>
                  <a:ext uri="{FF2B5EF4-FFF2-40B4-BE49-F238E27FC236}">
                    <a16:creationId xmlns:a16="http://schemas.microsoft.com/office/drawing/2014/main" id="{C17D00FC-FA79-470E-8449-83F6B64FDB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40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5" name="Line 30">
              <a:extLst>
                <a:ext uri="{FF2B5EF4-FFF2-40B4-BE49-F238E27FC236}">
                  <a16:creationId xmlns:a16="http://schemas.microsoft.com/office/drawing/2014/main" id="{DDFD9DFD-A40E-4667-9016-A22C9B9493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0050" y="6177998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31">
              <a:extLst>
                <a:ext uri="{FF2B5EF4-FFF2-40B4-BE49-F238E27FC236}">
                  <a16:creationId xmlns:a16="http://schemas.microsoft.com/office/drawing/2014/main" id="{877577BC-602C-4016-B872-CE0C121B94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3575" y="6177998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32">
              <a:extLst>
                <a:ext uri="{FF2B5EF4-FFF2-40B4-BE49-F238E27FC236}">
                  <a16:creationId xmlns:a16="http://schemas.microsoft.com/office/drawing/2014/main" id="{604D6F9A-0E50-4226-9DF6-D64BF9826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8943" y="5950769"/>
              <a:ext cx="287338" cy="527050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34">
              <a:extLst>
                <a:ext uri="{FF2B5EF4-FFF2-40B4-BE49-F238E27FC236}">
                  <a16:creationId xmlns:a16="http://schemas.microsoft.com/office/drawing/2014/main" id="{C5B72737-D75B-4355-9000-628495AA9B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4996" y="6169772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35">
              <a:extLst>
                <a:ext uri="{FF2B5EF4-FFF2-40B4-BE49-F238E27FC236}">
                  <a16:creationId xmlns:a16="http://schemas.microsoft.com/office/drawing/2014/main" id="{B9FC4A34-2BEC-4BB6-AA74-91485C51B6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6249" y="6169772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82E1B84-907B-4B1B-9320-CED4A52EA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8985" y="5950769"/>
              <a:ext cx="290513" cy="525459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30">
              <a:extLst>
                <a:ext uri="{FF2B5EF4-FFF2-40B4-BE49-F238E27FC236}">
                  <a16:creationId xmlns:a16="http://schemas.microsoft.com/office/drawing/2014/main" id="{04251101-FC98-4F2E-A4A7-7E835FF5EC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2772" y="6176282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31">
              <a:extLst>
                <a:ext uri="{FF2B5EF4-FFF2-40B4-BE49-F238E27FC236}">
                  <a16:creationId xmlns:a16="http://schemas.microsoft.com/office/drawing/2014/main" id="{4F4AA5E0-7CA6-47B8-A10E-55A2ACB21A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6297" y="6176282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32">
              <a:extLst>
                <a:ext uri="{FF2B5EF4-FFF2-40B4-BE49-F238E27FC236}">
                  <a16:creationId xmlns:a16="http://schemas.microsoft.com/office/drawing/2014/main" id="{E804B984-3B5E-41B2-BFE7-96CCD3176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8213" y="5953864"/>
              <a:ext cx="287338" cy="527050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7464715-2D77-4CBD-AC4C-C637B226C073}"/>
              </a:ext>
            </a:extLst>
          </p:cNvPr>
          <p:cNvGrpSpPr/>
          <p:nvPr/>
        </p:nvGrpSpPr>
        <p:grpSpPr>
          <a:xfrm>
            <a:off x="4521443" y="6494452"/>
            <a:ext cx="906608" cy="914653"/>
            <a:chOff x="1558943" y="5664983"/>
            <a:chExt cx="906608" cy="914653"/>
          </a:xfrm>
        </p:grpSpPr>
        <p:grpSp>
          <p:nvGrpSpPr>
            <p:cNvPr id="57" name="Group 29">
              <a:extLst>
                <a:ext uri="{FF2B5EF4-FFF2-40B4-BE49-F238E27FC236}">
                  <a16:creationId xmlns:a16="http://schemas.microsoft.com/office/drawing/2014/main" id="{ED4783C5-C96F-491C-8E31-7003B7650F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7023" y="5664983"/>
              <a:ext cx="287338" cy="790575"/>
              <a:chOff x="528" y="240"/>
              <a:chExt cx="181" cy="498"/>
            </a:xfrm>
          </p:grpSpPr>
          <p:sp>
            <p:nvSpPr>
              <p:cNvPr id="67" name="Line 30">
                <a:extLst>
                  <a:ext uri="{FF2B5EF4-FFF2-40B4-BE49-F238E27FC236}">
                    <a16:creationId xmlns:a16="http://schemas.microsoft.com/office/drawing/2014/main" id="{759E9C48-2A94-4901-B213-E278D2F39F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Line 31">
                <a:extLst>
                  <a:ext uri="{FF2B5EF4-FFF2-40B4-BE49-F238E27FC236}">
                    <a16:creationId xmlns:a16="http://schemas.microsoft.com/office/drawing/2014/main" id="{B18E2D22-6848-46E9-B546-E4B113D60F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1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Freeform 32">
                <a:extLst>
                  <a:ext uri="{FF2B5EF4-FFF2-40B4-BE49-F238E27FC236}">
                    <a16:creationId xmlns:a16="http://schemas.microsoft.com/office/drawing/2014/main" id="{73AB29FA-7B7E-4A45-BA07-0EBBE66C9B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40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Line 30">
              <a:extLst>
                <a:ext uri="{FF2B5EF4-FFF2-40B4-BE49-F238E27FC236}">
                  <a16:creationId xmlns:a16="http://schemas.microsoft.com/office/drawing/2014/main" id="{220C4642-F8BD-44F7-BBCC-BA7956025A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0050" y="6177998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31">
              <a:extLst>
                <a:ext uri="{FF2B5EF4-FFF2-40B4-BE49-F238E27FC236}">
                  <a16:creationId xmlns:a16="http://schemas.microsoft.com/office/drawing/2014/main" id="{3F599C06-FE00-44E2-8E3B-ABF197AE21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3575" y="6177998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32">
              <a:extLst>
                <a:ext uri="{FF2B5EF4-FFF2-40B4-BE49-F238E27FC236}">
                  <a16:creationId xmlns:a16="http://schemas.microsoft.com/office/drawing/2014/main" id="{AFDEEAAF-656F-44BF-A86F-1207FCD0D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8943" y="5950769"/>
              <a:ext cx="287338" cy="527050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34">
              <a:extLst>
                <a:ext uri="{FF2B5EF4-FFF2-40B4-BE49-F238E27FC236}">
                  <a16:creationId xmlns:a16="http://schemas.microsoft.com/office/drawing/2014/main" id="{132B048D-02A6-49F1-AE2D-C883BA56B3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4996" y="6169772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35">
              <a:extLst>
                <a:ext uri="{FF2B5EF4-FFF2-40B4-BE49-F238E27FC236}">
                  <a16:creationId xmlns:a16="http://schemas.microsoft.com/office/drawing/2014/main" id="{4FD7EC74-8B3F-44B0-9A5F-0AD5EB198C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6249" y="6169772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Freeform 36">
              <a:extLst>
                <a:ext uri="{FF2B5EF4-FFF2-40B4-BE49-F238E27FC236}">
                  <a16:creationId xmlns:a16="http://schemas.microsoft.com/office/drawing/2014/main" id="{C30C4F01-E7E4-427C-8B8F-68B02B1336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8985" y="5950769"/>
              <a:ext cx="290513" cy="525459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30">
              <a:extLst>
                <a:ext uri="{FF2B5EF4-FFF2-40B4-BE49-F238E27FC236}">
                  <a16:creationId xmlns:a16="http://schemas.microsoft.com/office/drawing/2014/main" id="{2660A937-A552-4066-A65C-5F26D44F36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2772" y="6176282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31">
              <a:extLst>
                <a:ext uri="{FF2B5EF4-FFF2-40B4-BE49-F238E27FC236}">
                  <a16:creationId xmlns:a16="http://schemas.microsoft.com/office/drawing/2014/main" id="{90DA3A25-543B-4DF5-9096-10462A8766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6297" y="6176282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Freeform 32">
              <a:extLst>
                <a:ext uri="{FF2B5EF4-FFF2-40B4-BE49-F238E27FC236}">
                  <a16:creationId xmlns:a16="http://schemas.microsoft.com/office/drawing/2014/main" id="{5F06BF1E-4CA7-497A-89EB-3E54D8F7A7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8213" y="5953864"/>
              <a:ext cx="287338" cy="527050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4A3D06B1-53A3-43D3-9282-F1257BBDAF67}"/>
              </a:ext>
            </a:extLst>
          </p:cNvPr>
          <p:cNvSpPr txBox="1"/>
          <p:nvPr/>
        </p:nvSpPr>
        <p:spPr>
          <a:xfrm>
            <a:off x="2854197" y="7822842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A122C42-7D33-4E95-BE66-BCB914E2A8B1}"/>
              </a:ext>
            </a:extLst>
          </p:cNvPr>
          <p:cNvSpPr txBox="1"/>
          <p:nvPr/>
        </p:nvSpPr>
        <p:spPr>
          <a:xfrm>
            <a:off x="3999150" y="7792422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9DEE83B-2211-4926-B54F-329315A0AB06}"/>
              </a:ext>
            </a:extLst>
          </p:cNvPr>
          <p:cNvSpPr txBox="1"/>
          <p:nvPr/>
        </p:nvSpPr>
        <p:spPr>
          <a:xfrm>
            <a:off x="4367556" y="6063118"/>
            <a:ext cx="1478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T1, T2, T3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FFDFA35-E37F-4D42-B7D1-CBE13783F465}"/>
              </a:ext>
            </a:extLst>
          </p:cNvPr>
          <p:cNvSpPr txBox="1"/>
          <p:nvPr/>
        </p:nvSpPr>
        <p:spPr>
          <a:xfrm>
            <a:off x="1698939" y="6001939"/>
            <a:ext cx="1478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T4, T5, T6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1406</TotalTime>
  <Words>247</Words>
  <Application>Microsoft Office PowerPoint</Application>
  <PresentationFormat>Custom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166</cp:revision>
  <dcterms:created xsi:type="dcterms:W3CDTF">2002-08-21T12:11:08Z</dcterms:created>
  <dcterms:modified xsi:type="dcterms:W3CDTF">2018-04-17T21:16:03Z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