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13.09.2018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89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70">
            <a:extLst>
              <a:ext uri="{FF2B5EF4-FFF2-40B4-BE49-F238E27FC236}">
                <a16:creationId xmlns:a16="http://schemas.microsoft.com/office/drawing/2014/main" id="{9D55FEA5-4780-40C6-93B4-44ED9DFE2C7C}"/>
              </a:ext>
            </a:extLst>
          </p:cNvPr>
          <p:cNvGrpSpPr>
            <a:grpSpLocks/>
          </p:cNvGrpSpPr>
          <p:nvPr/>
        </p:nvGrpSpPr>
        <p:grpSpPr bwMode="auto">
          <a:xfrm>
            <a:off x="1125174" y="5408775"/>
            <a:ext cx="288925" cy="787400"/>
            <a:chOff x="1008" y="2592"/>
            <a:chExt cx="182" cy="496"/>
          </a:xfrm>
        </p:grpSpPr>
        <p:sp>
          <p:nvSpPr>
            <p:cNvPr id="34" name="Line 171">
              <a:extLst>
                <a:ext uri="{FF2B5EF4-FFF2-40B4-BE49-F238E27FC236}">
                  <a16:creationId xmlns:a16="http://schemas.microsoft.com/office/drawing/2014/main" id="{B52C2F27-CD27-4E46-94B8-4D82C7111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72">
              <a:extLst>
                <a:ext uri="{FF2B5EF4-FFF2-40B4-BE49-F238E27FC236}">
                  <a16:creationId xmlns:a16="http://schemas.microsoft.com/office/drawing/2014/main" id="{294CAEE8-B55B-46B8-B841-0977FE575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" name="Group 173">
              <a:extLst>
                <a:ext uri="{FF2B5EF4-FFF2-40B4-BE49-F238E27FC236}">
                  <a16:creationId xmlns:a16="http://schemas.microsoft.com/office/drawing/2014/main" id="{3D36D3B2-542A-47C2-90E6-67D58FB7A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7" name="Freeform 174">
                <a:extLst>
                  <a:ext uri="{FF2B5EF4-FFF2-40B4-BE49-F238E27FC236}">
                    <a16:creationId xmlns:a16="http://schemas.microsoft.com/office/drawing/2014/main" id="{356035B5-E69B-472C-9F64-68A6FEDF9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75">
                <a:extLst>
                  <a:ext uri="{FF2B5EF4-FFF2-40B4-BE49-F238E27FC236}">
                    <a16:creationId xmlns:a16="http://schemas.microsoft.com/office/drawing/2014/main" id="{92F05ED8-1D7B-4E75-AF22-9B2E735C7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28695"/>
              </p:ext>
            </p:extLst>
          </p:nvPr>
        </p:nvGraphicFramePr>
        <p:xfrm>
          <a:off x="152400" y="152400"/>
          <a:ext cx="7010400" cy="421433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It's Not The Coffee's Fault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Working as the Barista at your local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Starbacks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you find yourself verbally attacked by the drive-through driver. In the backseat is a hooligan assaulting a helpless person. Oddly, there’s also hooligans arriving to rob the place. Protect the victim, and the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Starbacks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P1, Coffee cup in strong hand. Gun loaded and Holstered.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15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3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PCC must also throw coffee with strong hand.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An attempt to throw must be made. Simply dropping the cup will be 1 Procedural.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throw coffee through window, then engage T1 &amp; T2. Then, make your way to P2. You are surprised by T3, PP1, and T4. At P2, engage T5&amp;T6. Then move to P3 and engage T7.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5571263" y="6139120"/>
            <a:ext cx="338137" cy="18723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628103" y="620461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3444397" y="4378506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1">
            <a:extLst>
              <a:ext uri="{FF2B5EF4-FFF2-40B4-BE49-F238E27FC236}">
                <a16:creationId xmlns:a16="http://schemas.microsoft.com/office/drawing/2014/main" id="{F20798D1-ED33-4C3E-815C-CAC48AF0A6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200" y="6698309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0C9C2F-4A0B-437F-9CF8-BFDC4B877FB2}"/>
              </a:ext>
            </a:extLst>
          </p:cNvPr>
          <p:cNvCxnSpPr>
            <a:cxnSpLocks/>
          </p:cNvCxnSpPr>
          <p:nvPr/>
        </p:nvCxnSpPr>
        <p:spPr>
          <a:xfrm flipH="1">
            <a:off x="676521" y="84261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9B3877-E53A-4D69-8FEC-3448147EEACF}"/>
              </a:ext>
            </a:extLst>
          </p:cNvPr>
          <p:cNvSpPr txBox="1"/>
          <p:nvPr/>
        </p:nvSpPr>
        <p:spPr>
          <a:xfrm>
            <a:off x="740020" y="85332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20" name="Group 164">
            <a:extLst>
              <a:ext uri="{FF2B5EF4-FFF2-40B4-BE49-F238E27FC236}">
                <a16:creationId xmlns:a16="http://schemas.microsoft.com/office/drawing/2014/main" id="{416BB242-2B87-49B4-972E-3BDB7EEA91CC}"/>
              </a:ext>
            </a:extLst>
          </p:cNvPr>
          <p:cNvGrpSpPr>
            <a:grpSpLocks/>
          </p:cNvGrpSpPr>
          <p:nvPr/>
        </p:nvGrpSpPr>
        <p:grpSpPr bwMode="auto">
          <a:xfrm>
            <a:off x="595557" y="5802475"/>
            <a:ext cx="288925" cy="787400"/>
            <a:chOff x="1247" y="2496"/>
            <a:chExt cx="182" cy="496"/>
          </a:xfrm>
        </p:grpSpPr>
        <p:sp>
          <p:nvSpPr>
            <p:cNvPr id="21" name="Line 165">
              <a:extLst>
                <a:ext uri="{FF2B5EF4-FFF2-40B4-BE49-F238E27FC236}">
                  <a16:creationId xmlns:a16="http://schemas.microsoft.com/office/drawing/2014/main" id="{E907129B-5B30-4F24-8689-D665FFA8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6">
              <a:extLst>
                <a:ext uri="{FF2B5EF4-FFF2-40B4-BE49-F238E27FC236}">
                  <a16:creationId xmlns:a16="http://schemas.microsoft.com/office/drawing/2014/main" id="{832FBFA8-4229-4AE0-BA45-E7AB355BA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67">
              <a:extLst>
                <a:ext uri="{FF2B5EF4-FFF2-40B4-BE49-F238E27FC236}">
                  <a16:creationId xmlns:a16="http://schemas.microsoft.com/office/drawing/2014/main" id="{DA3F8F0D-7722-4332-B8F9-0D9732CC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4" name="Freeform 168">
                <a:extLst>
                  <a:ext uri="{FF2B5EF4-FFF2-40B4-BE49-F238E27FC236}">
                    <a16:creationId xmlns:a16="http://schemas.microsoft.com/office/drawing/2014/main" id="{A8A8214C-A7F4-4679-ACEC-C9B66BF54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69">
                <a:extLst>
                  <a:ext uri="{FF2B5EF4-FFF2-40B4-BE49-F238E27FC236}">
                    <a16:creationId xmlns:a16="http://schemas.microsoft.com/office/drawing/2014/main" id="{591C7063-44B2-4960-96E7-DDCDA2369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" name="Rectangle 11">
            <a:extLst>
              <a:ext uri="{FF2B5EF4-FFF2-40B4-BE49-F238E27FC236}">
                <a16:creationId xmlns:a16="http://schemas.microsoft.com/office/drawing/2014/main" id="{B877823E-A850-4C7F-BFA0-5F51A7F8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745" y="6698308"/>
            <a:ext cx="1496055" cy="162083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Freeform 301">
            <a:extLst>
              <a:ext uri="{FF2B5EF4-FFF2-40B4-BE49-F238E27FC236}">
                <a16:creationId xmlns:a16="http://schemas.microsoft.com/office/drawing/2014/main" id="{D9D6AF5A-BDE6-441B-A14E-95583DA9A8A1}"/>
              </a:ext>
            </a:extLst>
          </p:cNvPr>
          <p:cNvSpPr>
            <a:spLocks/>
          </p:cNvSpPr>
          <p:nvPr/>
        </p:nvSpPr>
        <p:spPr bwMode="auto">
          <a:xfrm flipH="1">
            <a:off x="2979106" y="5802475"/>
            <a:ext cx="298779" cy="250808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21">
            <a:extLst>
              <a:ext uri="{FF2B5EF4-FFF2-40B4-BE49-F238E27FC236}">
                <a16:creationId xmlns:a16="http://schemas.microsoft.com/office/drawing/2014/main" id="{DA719C27-4DCF-4BC7-8454-D9A4914FDB49}"/>
              </a:ext>
            </a:extLst>
          </p:cNvPr>
          <p:cNvGrpSpPr>
            <a:grpSpLocks/>
          </p:cNvGrpSpPr>
          <p:nvPr/>
        </p:nvGrpSpPr>
        <p:grpSpPr bwMode="auto">
          <a:xfrm>
            <a:off x="3644786" y="4728285"/>
            <a:ext cx="185738" cy="660400"/>
            <a:chOff x="5403" y="3457"/>
            <a:chExt cx="209" cy="755"/>
          </a:xfrm>
        </p:grpSpPr>
        <p:sp>
          <p:nvSpPr>
            <p:cNvPr id="55" name="Oval 22">
              <a:extLst>
                <a:ext uri="{FF2B5EF4-FFF2-40B4-BE49-F238E27FC236}">
                  <a16:creationId xmlns:a16="http://schemas.microsoft.com/office/drawing/2014/main" id="{E385BBCB-2E43-4143-846F-600B23313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Oval 23">
              <a:extLst>
                <a:ext uri="{FF2B5EF4-FFF2-40B4-BE49-F238E27FC236}">
                  <a16:creationId xmlns:a16="http://schemas.microsoft.com/office/drawing/2014/main" id="{F0807063-008B-4531-91F5-8C16A625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A1512A75-8246-47F8-96FF-7F3546314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A77C0474-7762-4580-A457-9B071E862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56C06182-BFD5-4C51-8859-B61F4D84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8A62A46E-2041-49EA-A531-89A87B29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9B8F27C5-7873-4B06-B62E-5820E5F24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3" name="Group 13">
            <a:extLst>
              <a:ext uri="{FF2B5EF4-FFF2-40B4-BE49-F238E27FC236}">
                <a16:creationId xmlns:a16="http://schemas.microsoft.com/office/drawing/2014/main" id="{94FF4F6B-35EF-4A85-AD13-A94B863C79A2}"/>
              </a:ext>
            </a:extLst>
          </p:cNvPr>
          <p:cNvGrpSpPr>
            <a:grpSpLocks/>
          </p:cNvGrpSpPr>
          <p:nvPr/>
        </p:nvGrpSpPr>
        <p:grpSpPr bwMode="auto">
          <a:xfrm>
            <a:off x="4088769" y="6029865"/>
            <a:ext cx="393700" cy="1271588"/>
            <a:chOff x="2901" y="4325"/>
            <a:chExt cx="236" cy="690"/>
          </a:xfrm>
        </p:grpSpPr>
        <p:sp>
          <p:nvSpPr>
            <p:cNvPr id="64" name="AutoShape 14">
              <a:extLst>
                <a:ext uri="{FF2B5EF4-FFF2-40B4-BE49-F238E27FC236}">
                  <a16:creationId xmlns:a16="http://schemas.microsoft.com/office/drawing/2014/main" id="{44AE1915-C9F6-4DC6-B11A-58C357BBF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AutoShape 15">
              <a:extLst>
                <a:ext uri="{FF2B5EF4-FFF2-40B4-BE49-F238E27FC236}">
                  <a16:creationId xmlns:a16="http://schemas.microsoft.com/office/drawing/2014/main" id="{880122C0-5E9D-452C-B77E-11CE3D8C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6CE0FE-BE4F-436E-B1F0-9FCAE9A6F1DF}"/>
              </a:ext>
            </a:extLst>
          </p:cNvPr>
          <p:cNvCxnSpPr>
            <a:cxnSpLocks/>
          </p:cNvCxnSpPr>
          <p:nvPr/>
        </p:nvCxnSpPr>
        <p:spPr>
          <a:xfrm flipV="1">
            <a:off x="4343400" y="7301454"/>
            <a:ext cx="139070" cy="5524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4FCC47-F32F-4F8D-8CDF-F50B905CC9B2}"/>
              </a:ext>
            </a:extLst>
          </p:cNvPr>
          <p:cNvSpPr txBox="1"/>
          <p:nvPr/>
        </p:nvSpPr>
        <p:spPr>
          <a:xfrm>
            <a:off x="3905903" y="730145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4DE35-648D-44CF-8DFD-284AE3C5E76A}"/>
              </a:ext>
            </a:extLst>
          </p:cNvPr>
          <p:cNvSpPr txBox="1"/>
          <p:nvPr/>
        </p:nvSpPr>
        <p:spPr>
          <a:xfrm>
            <a:off x="1046117" y="49066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203A26-EDB6-4B76-BF58-3EEF3478211E}"/>
              </a:ext>
            </a:extLst>
          </p:cNvPr>
          <p:cNvSpPr txBox="1"/>
          <p:nvPr/>
        </p:nvSpPr>
        <p:spPr>
          <a:xfrm>
            <a:off x="457200" y="53724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70" name="Group 278">
            <a:extLst>
              <a:ext uri="{FF2B5EF4-FFF2-40B4-BE49-F238E27FC236}">
                <a16:creationId xmlns:a16="http://schemas.microsoft.com/office/drawing/2014/main" id="{B0B63641-7EAF-46E2-A246-551BB9851F48}"/>
              </a:ext>
            </a:extLst>
          </p:cNvPr>
          <p:cNvGrpSpPr>
            <a:grpSpLocks/>
          </p:cNvGrpSpPr>
          <p:nvPr/>
        </p:nvGrpSpPr>
        <p:grpSpPr bwMode="auto">
          <a:xfrm>
            <a:off x="5296625" y="5443490"/>
            <a:ext cx="287338" cy="787400"/>
            <a:chOff x="2208" y="240"/>
            <a:chExt cx="181" cy="496"/>
          </a:xfrm>
        </p:grpSpPr>
        <p:sp>
          <p:nvSpPr>
            <p:cNvPr id="71" name="Line 279">
              <a:extLst>
                <a:ext uri="{FF2B5EF4-FFF2-40B4-BE49-F238E27FC236}">
                  <a16:creationId xmlns:a16="http://schemas.microsoft.com/office/drawing/2014/main" id="{9556074D-D8C9-46C8-A956-B76B36AAA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0">
              <a:extLst>
                <a:ext uri="{FF2B5EF4-FFF2-40B4-BE49-F238E27FC236}">
                  <a16:creationId xmlns:a16="http://schemas.microsoft.com/office/drawing/2014/main" id="{30B24495-4F44-443F-A199-A34ECD652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81">
              <a:extLst>
                <a:ext uri="{FF2B5EF4-FFF2-40B4-BE49-F238E27FC236}">
                  <a16:creationId xmlns:a16="http://schemas.microsoft.com/office/drawing/2014/main" id="{7639D945-5802-4DC7-8CBE-19BDCA109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2">
              <a:extLst>
                <a:ext uri="{FF2B5EF4-FFF2-40B4-BE49-F238E27FC236}">
                  <a16:creationId xmlns:a16="http://schemas.microsoft.com/office/drawing/2014/main" id="{895CC080-7733-44F5-8CEA-A66BBE7C18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283">
            <a:extLst>
              <a:ext uri="{FF2B5EF4-FFF2-40B4-BE49-F238E27FC236}">
                <a16:creationId xmlns:a16="http://schemas.microsoft.com/office/drawing/2014/main" id="{E7C0DDD6-B15E-4051-A162-BBC550A1592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51244" y="5458724"/>
            <a:ext cx="287338" cy="787400"/>
            <a:chOff x="2208" y="240"/>
            <a:chExt cx="181" cy="496"/>
          </a:xfrm>
        </p:grpSpPr>
        <p:sp>
          <p:nvSpPr>
            <p:cNvPr id="76" name="Line 284">
              <a:extLst>
                <a:ext uri="{FF2B5EF4-FFF2-40B4-BE49-F238E27FC236}">
                  <a16:creationId xmlns:a16="http://schemas.microsoft.com/office/drawing/2014/main" id="{59F54BCB-32DD-4F76-9C73-3C6A86953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85">
              <a:extLst>
                <a:ext uri="{FF2B5EF4-FFF2-40B4-BE49-F238E27FC236}">
                  <a16:creationId xmlns:a16="http://schemas.microsoft.com/office/drawing/2014/main" id="{E01D1EC6-C8B7-4557-A82A-622427E85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86">
              <a:extLst>
                <a:ext uri="{FF2B5EF4-FFF2-40B4-BE49-F238E27FC236}">
                  <a16:creationId xmlns:a16="http://schemas.microsoft.com/office/drawing/2014/main" id="{6997CF29-ADE1-48DC-A631-1BCEECD15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87">
              <a:extLst>
                <a:ext uri="{FF2B5EF4-FFF2-40B4-BE49-F238E27FC236}">
                  <a16:creationId xmlns:a16="http://schemas.microsoft.com/office/drawing/2014/main" id="{F66DA336-321B-4DCE-9482-3FA16F5F5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37">
            <a:extLst>
              <a:ext uri="{FF2B5EF4-FFF2-40B4-BE49-F238E27FC236}">
                <a16:creationId xmlns:a16="http://schemas.microsoft.com/office/drawing/2014/main" id="{E4204441-749D-46F2-A5BC-08D3A98A2484}"/>
              </a:ext>
            </a:extLst>
          </p:cNvPr>
          <p:cNvGrpSpPr>
            <a:grpSpLocks/>
          </p:cNvGrpSpPr>
          <p:nvPr/>
        </p:nvGrpSpPr>
        <p:grpSpPr bwMode="auto">
          <a:xfrm>
            <a:off x="5075236" y="5655051"/>
            <a:ext cx="285750" cy="781050"/>
            <a:chOff x="2496" y="2112"/>
            <a:chExt cx="181" cy="499"/>
          </a:xfrm>
        </p:grpSpPr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F7CE985E-E0BB-4B5D-AA22-B2DE56C6A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7DE2F786-6D72-4899-80E1-315465DC4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0">
              <a:extLst>
                <a:ext uri="{FF2B5EF4-FFF2-40B4-BE49-F238E27FC236}">
                  <a16:creationId xmlns:a16="http://schemas.microsoft.com/office/drawing/2014/main" id="{4CA10B8B-F023-4FB9-9A1B-574374FF09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30" name="Freeform 41">
                <a:extLst>
                  <a:ext uri="{FF2B5EF4-FFF2-40B4-BE49-F238E27FC236}">
                    <a16:creationId xmlns:a16="http://schemas.microsoft.com/office/drawing/2014/main" id="{B3879A8E-B9C5-4904-B7EF-DCBEA58E8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42">
                <a:extLst>
                  <a:ext uri="{FF2B5EF4-FFF2-40B4-BE49-F238E27FC236}">
                    <a16:creationId xmlns:a16="http://schemas.microsoft.com/office/drawing/2014/main" id="{667CCCFF-D3AE-40C0-96E4-24B615899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43">
                <a:extLst>
                  <a:ext uri="{FF2B5EF4-FFF2-40B4-BE49-F238E27FC236}">
                    <a16:creationId xmlns:a16="http://schemas.microsoft.com/office/drawing/2014/main" id="{CF76C74A-C265-403A-8ADE-2BD0D371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" name="Group 288">
            <a:extLst>
              <a:ext uri="{FF2B5EF4-FFF2-40B4-BE49-F238E27FC236}">
                <a16:creationId xmlns:a16="http://schemas.microsoft.com/office/drawing/2014/main" id="{1A7E5FE8-03DF-4A11-AE9C-1F7AC99A092D}"/>
              </a:ext>
            </a:extLst>
          </p:cNvPr>
          <p:cNvGrpSpPr>
            <a:grpSpLocks/>
          </p:cNvGrpSpPr>
          <p:nvPr/>
        </p:nvGrpSpPr>
        <p:grpSpPr bwMode="auto">
          <a:xfrm>
            <a:off x="6371914" y="4752054"/>
            <a:ext cx="222250" cy="858838"/>
            <a:chOff x="384" y="816"/>
            <a:chExt cx="140" cy="541"/>
          </a:xfrm>
        </p:grpSpPr>
        <p:sp>
          <p:nvSpPr>
            <p:cNvPr id="82" name="Line 289">
              <a:extLst>
                <a:ext uri="{FF2B5EF4-FFF2-40B4-BE49-F238E27FC236}">
                  <a16:creationId xmlns:a16="http://schemas.microsoft.com/office/drawing/2014/main" id="{2C54138B-A561-44DD-93F4-F2C90E42E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0">
              <a:extLst>
                <a:ext uri="{FF2B5EF4-FFF2-40B4-BE49-F238E27FC236}">
                  <a16:creationId xmlns:a16="http://schemas.microsoft.com/office/drawing/2014/main" id="{ABF1A32B-280A-4D7E-BF8F-AA048A29A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91">
              <a:extLst>
                <a:ext uri="{FF2B5EF4-FFF2-40B4-BE49-F238E27FC236}">
                  <a16:creationId xmlns:a16="http://schemas.microsoft.com/office/drawing/2014/main" id="{FC4887B1-CC42-4261-9C49-AE4988340F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37">
            <a:extLst>
              <a:ext uri="{FF2B5EF4-FFF2-40B4-BE49-F238E27FC236}">
                <a16:creationId xmlns:a16="http://schemas.microsoft.com/office/drawing/2014/main" id="{564BA6C3-989F-4450-BB8F-900B8DD2EB34}"/>
              </a:ext>
            </a:extLst>
          </p:cNvPr>
          <p:cNvGrpSpPr>
            <a:grpSpLocks/>
          </p:cNvGrpSpPr>
          <p:nvPr/>
        </p:nvGrpSpPr>
        <p:grpSpPr bwMode="auto">
          <a:xfrm>
            <a:off x="1043516" y="5808825"/>
            <a:ext cx="285750" cy="781050"/>
            <a:chOff x="2496" y="2112"/>
            <a:chExt cx="181" cy="499"/>
          </a:xfrm>
        </p:grpSpPr>
        <p:sp>
          <p:nvSpPr>
            <p:cNvPr id="87" name="Line 38">
              <a:extLst>
                <a:ext uri="{FF2B5EF4-FFF2-40B4-BE49-F238E27FC236}">
                  <a16:creationId xmlns:a16="http://schemas.microsoft.com/office/drawing/2014/main" id="{4358BEE7-FEBC-43F6-B629-402E41053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72EB2740-EFC2-44E5-97B1-B4EA85F69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40">
              <a:extLst>
                <a:ext uri="{FF2B5EF4-FFF2-40B4-BE49-F238E27FC236}">
                  <a16:creationId xmlns:a16="http://schemas.microsoft.com/office/drawing/2014/main" id="{D1346E92-E158-4FAC-8692-9C11A6A12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90" name="Freeform 41">
                <a:extLst>
                  <a:ext uri="{FF2B5EF4-FFF2-40B4-BE49-F238E27FC236}">
                    <a16:creationId xmlns:a16="http://schemas.microsoft.com/office/drawing/2014/main" id="{6794FB45-17C9-4BD1-A8BC-C9685E72A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42">
                <a:extLst>
                  <a:ext uri="{FF2B5EF4-FFF2-40B4-BE49-F238E27FC236}">
                    <a16:creationId xmlns:a16="http://schemas.microsoft.com/office/drawing/2014/main" id="{07888DBF-2825-48DC-9345-0E789D261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43">
                <a:extLst>
                  <a:ext uri="{FF2B5EF4-FFF2-40B4-BE49-F238E27FC236}">
                    <a16:creationId xmlns:a16="http://schemas.microsoft.com/office/drawing/2014/main" id="{0211C67B-AC52-45ED-AD78-218AA3E4D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A424500-7770-40E3-87AF-9F16547560B3}"/>
              </a:ext>
            </a:extLst>
          </p:cNvPr>
          <p:cNvSpPr txBox="1"/>
          <p:nvPr/>
        </p:nvSpPr>
        <p:spPr>
          <a:xfrm>
            <a:off x="6321114" y="444642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5A10E3-9BFA-406A-BD43-014289FA0EDE}"/>
              </a:ext>
            </a:extLst>
          </p:cNvPr>
          <p:cNvSpPr txBox="1"/>
          <p:nvPr/>
        </p:nvSpPr>
        <p:spPr>
          <a:xfrm>
            <a:off x="4099631" y="43586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160482-1E92-4AD2-BB57-2406A7DE282D}"/>
              </a:ext>
            </a:extLst>
          </p:cNvPr>
          <p:cNvSpPr txBox="1"/>
          <p:nvPr/>
        </p:nvSpPr>
        <p:spPr>
          <a:xfrm>
            <a:off x="4636100" y="49421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102" name="Group 300">
            <a:extLst>
              <a:ext uri="{FF2B5EF4-FFF2-40B4-BE49-F238E27FC236}">
                <a16:creationId xmlns:a16="http://schemas.microsoft.com/office/drawing/2014/main" id="{C4BC1FC2-21AB-4744-80B0-69413FB43953}"/>
              </a:ext>
            </a:extLst>
          </p:cNvPr>
          <p:cNvGrpSpPr>
            <a:grpSpLocks/>
          </p:cNvGrpSpPr>
          <p:nvPr/>
        </p:nvGrpSpPr>
        <p:grpSpPr bwMode="auto">
          <a:xfrm>
            <a:off x="6149425" y="4906641"/>
            <a:ext cx="222250" cy="858838"/>
            <a:chOff x="528" y="1344"/>
            <a:chExt cx="140" cy="541"/>
          </a:xfrm>
        </p:grpSpPr>
        <p:grpSp>
          <p:nvGrpSpPr>
            <p:cNvPr id="103" name="Group 301">
              <a:extLst>
                <a:ext uri="{FF2B5EF4-FFF2-40B4-BE49-F238E27FC236}">
                  <a16:creationId xmlns:a16="http://schemas.microsoft.com/office/drawing/2014/main" id="{FBD5C5A2-C05E-492F-A7C5-C3FADDA93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06" name="Line 302">
                <a:extLst>
                  <a:ext uri="{FF2B5EF4-FFF2-40B4-BE49-F238E27FC236}">
                    <a16:creationId xmlns:a16="http://schemas.microsoft.com/office/drawing/2014/main" id="{A2B530C2-004A-4E1C-AAAB-C2138F020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303">
                <a:extLst>
                  <a:ext uri="{FF2B5EF4-FFF2-40B4-BE49-F238E27FC236}">
                    <a16:creationId xmlns:a16="http://schemas.microsoft.com/office/drawing/2014/main" id="{3FCD51AB-8A42-43DB-92B1-D98D5B596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304">
                <a:extLst>
                  <a:ext uri="{FF2B5EF4-FFF2-40B4-BE49-F238E27FC236}">
                    <a16:creationId xmlns:a16="http://schemas.microsoft.com/office/drawing/2014/main" id="{4384E1EB-A45A-4055-931E-04BD122B11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Line 305">
              <a:extLst>
                <a:ext uri="{FF2B5EF4-FFF2-40B4-BE49-F238E27FC236}">
                  <a16:creationId xmlns:a16="http://schemas.microsoft.com/office/drawing/2014/main" id="{7C70ECEE-D9AF-4401-9919-A9C4CEB92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306">
              <a:extLst>
                <a:ext uri="{FF2B5EF4-FFF2-40B4-BE49-F238E27FC236}">
                  <a16:creationId xmlns:a16="http://schemas.microsoft.com/office/drawing/2014/main" id="{FED6C8C4-9686-4E35-AE01-2AA314C88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" name="Freeform 55">
            <a:extLst>
              <a:ext uri="{FF2B5EF4-FFF2-40B4-BE49-F238E27FC236}">
                <a16:creationId xmlns:a16="http://schemas.microsoft.com/office/drawing/2014/main" id="{1F734E14-3A3D-44D6-8C7D-9FB02B6EF103}"/>
              </a:ext>
            </a:extLst>
          </p:cNvPr>
          <p:cNvSpPr>
            <a:spLocks/>
          </p:cNvSpPr>
          <p:nvPr/>
        </p:nvSpPr>
        <p:spPr bwMode="auto">
          <a:xfrm>
            <a:off x="5948415" y="5363115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" name="Group 29">
            <a:extLst>
              <a:ext uri="{FF2B5EF4-FFF2-40B4-BE49-F238E27FC236}">
                <a16:creationId xmlns:a16="http://schemas.microsoft.com/office/drawing/2014/main" id="{4A309C21-40FF-470F-BCBE-4381B35F6C82}"/>
              </a:ext>
            </a:extLst>
          </p:cNvPr>
          <p:cNvGrpSpPr>
            <a:grpSpLocks/>
          </p:cNvGrpSpPr>
          <p:nvPr/>
        </p:nvGrpSpPr>
        <p:grpSpPr bwMode="auto">
          <a:xfrm>
            <a:off x="3988681" y="4579249"/>
            <a:ext cx="287338" cy="790575"/>
            <a:chOff x="528" y="240"/>
            <a:chExt cx="181" cy="498"/>
          </a:xfrm>
        </p:grpSpPr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2B6A64AF-E96A-45F2-AADD-D3DCDA229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A59CF8D3-E8A2-49BE-8D56-1ED70BB4A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799C35-C4B7-4AF6-B717-4B88165EC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9">
            <a:extLst>
              <a:ext uri="{FF2B5EF4-FFF2-40B4-BE49-F238E27FC236}">
                <a16:creationId xmlns:a16="http://schemas.microsoft.com/office/drawing/2014/main" id="{1A38CA7B-2F99-4BB4-ABB0-32DE9EE4A77E}"/>
              </a:ext>
            </a:extLst>
          </p:cNvPr>
          <p:cNvGrpSpPr>
            <a:grpSpLocks/>
          </p:cNvGrpSpPr>
          <p:nvPr/>
        </p:nvGrpSpPr>
        <p:grpSpPr bwMode="auto">
          <a:xfrm>
            <a:off x="3360874" y="6497308"/>
            <a:ext cx="287338" cy="790575"/>
            <a:chOff x="528" y="240"/>
            <a:chExt cx="181" cy="498"/>
          </a:xfrm>
        </p:grpSpPr>
        <p:sp>
          <p:nvSpPr>
            <p:cNvPr id="97" name="Line 30">
              <a:extLst>
                <a:ext uri="{FF2B5EF4-FFF2-40B4-BE49-F238E27FC236}">
                  <a16:creationId xmlns:a16="http://schemas.microsoft.com/office/drawing/2014/main" id="{15D26760-8184-4C4B-94F5-A45E0B03F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C52EA096-58C0-4461-AC10-BCEBE9AC9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705ED84C-E644-45C4-9166-17FF22B69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E76AD88D-38A7-4C2B-AADA-3954572D5665}"/>
              </a:ext>
            </a:extLst>
          </p:cNvPr>
          <p:cNvSpPr txBox="1"/>
          <p:nvPr/>
        </p:nvSpPr>
        <p:spPr>
          <a:xfrm>
            <a:off x="3386485" y="62358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21A97B4-0F9F-4465-96C1-DE03695859C2}"/>
              </a:ext>
            </a:extLst>
          </p:cNvPr>
          <p:cNvSpPr txBox="1"/>
          <p:nvPr/>
        </p:nvSpPr>
        <p:spPr>
          <a:xfrm>
            <a:off x="5287130" y="49603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990600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Port is the shack-looking thing in the left of the bay. Use a barricade to extend the external wall to the right, but make sure there’s enough room to maneuver. P3 should be next to if not past T3&amp;T4. T3&amp;T4’s hardcover need to be directly behind the </a:t>
            </a:r>
            <a:r>
              <a:rPr lang="en-US" sz="1400" dirty="0" err="1"/>
              <a:t>noshoot</a:t>
            </a:r>
            <a:r>
              <a:rPr lang="en-US" sz="1400" dirty="0"/>
              <a:t>. We don’t want pass-throughs to count. T1&amp;T2 should be snugged up, make the </a:t>
            </a:r>
            <a:r>
              <a:rPr lang="en-US" sz="1400" dirty="0" err="1"/>
              <a:t>noshoot</a:t>
            </a:r>
            <a:r>
              <a:rPr lang="en-US" sz="1400" dirty="0"/>
              <a:t> short. They should look like they’re almost in </a:t>
            </a:r>
            <a:r>
              <a:rPr lang="en-US" sz="1400"/>
              <a:t>a car.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421492" y="2895600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3276600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7">
            <a:extLst>
              <a:ext uri="{FF2B5EF4-FFF2-40B4-BE49-F238E27FC236}">
                <a16:creationId xmlns:a16="http://schemas.microsoft.com/office/drawing/2014/main" id="{6B38DC9F-A74A-4871-9C3F-A5D76E5371E2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8210550"/>
            <a:ext cx="285750" cy="781050"/>
            <a:chOff x="2496" y="2112"/>
            <a:chExt cx="181" cy="499"/>
          </a:xfrm>
        </p:grpSpPr>
        <p:sp>
          <p:nvSpPr>
            <p:cNvPr id="12" name="Line 38">
              <a:extLst>
                <a:ext uri="{FF2B5EF4-FFF2-40B4-BE49-F238E27FC236}">
                  <a16:creationId xmlns:a16="http://schemas.microsoft.com/office/drawing/2014/main" id="{2E114E8C-EF26-4D5D-9FD0-A7D8EB16B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9">
              <a:extLst>
                <a:ext uri="{FF2B5EF4-FFF2-40B4-BE49-F238E27FC236}">
                  <a16:creationId xmlns:a16="http://schemas.microsoft.com/office/drawing/2014/main" id="{CDE45B60-439E-4F29-958F-33A5F8C6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40">
              <a:extLst>
                <a:ext uri="{FF2B5EF4-FFF2-40B4-BE49-F238E27FC236}">
                  <a16:creationId xmlns:a16="http://schemas.microsoft.com/office/drawing/2014/main" id="{407D0F50-6076-4F8D-9531-B095BA805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5" name="Freeform 41">
                <a:extLst>
                  <a:ext uri="{FF2B5EF4-FFF2-40B4-BE49-F238E27FC236}">
                    <a16:creationId xmlns:a16="http://schemas.microsoft.com/office/drawing/2014/main" id="{4E8B195F-415E-457C-8616-4FF25B057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42">
                <a:extLst>
                  <a:ext uri="{FF2B5EF4-FFF2-40B4-BE49-F238E27FC236}">
                    <a16:creationId xmlns:a16="http://schemas.microsoft.com/office/drawing/2014/main" id="{2E7DBB8D-0B9B-4525-9286-AB5E56544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3">
                <a:extLst>
                  <a:ext uri="{FF2B5EF4-FFF2-40B4-BE49-F238E27FC236}">
                    <a16:creationId xmlns:a16="http://schemas.microsoft.com/office/drawing/2014/main" id="{02F81214-2BED-4702-83AD-A309D34CB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170">
            <a:extLst>
              <a:ext uri="{FF2B5EF4-FFF2-40B4-BE49-F238E27FC236}">
                <a16:creationId xmlns:a16="http://schemas.microsoft.com/office/drawing/2014/main" id="{4AE28E11-2E3B-4FAE-85E4-CFC47527DD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5914201"/>
            <a:ext cx="288925" cy="787400"/>
            <a:chOff x="1008" y="2592"/>
            <a:chExt cx="182" cy="496"/>
          </a:xfrm>
        </p:grpSpPr>
        <p:sp>
          <p:nvSpPr>
            <p:cNvPr id="31" name="Line 171">
              <a:extLst>
                <a:ext uri="{FF2B5EF4-FFF2-40B4-BE49-F238E27FC236}">
                  <a16:creationId xmlns:a16="http://schemas.microsoft.com/office/drawing/2014/main" id="{B3E0EF04-3154-47A0-AF7D-46E4E779D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2">
              <a:extLst>
                <a:ext uri="{FF2B5EF4-FFF2-40B4-BE49-F238E27FC236}">
                  <a16:creationId xmlns:a16="http://schemas.microsoft.com/office/drawing/2014/main" id="{787F2D9F-A109-422E-9236-BF708121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173">
              <a:extLst>
                <a:ext uri="{FF2B5EF4-FFF2-40B4-BE49-F238E27FC236}">
                  <a16:creationId xmlns:a16="http://schemas.microsoft.com/office/drawing/2014/main" id="{A9CD5B56-E29E-4A73-ABB6-F65BF8399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4" name="Freeform 174">
                <a:extLst>
                  <a:ext uri="{FF2B5EF4-FFF2-40B4-BE49-F238E27FC236}">
                    <a16:creationId xmlns:a16="http://schemas.microsoft.com/office/drawing/2014/main" id="{0BC7D818-6328-44AC-803C-40CE48CB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5">
                <a:extLst>
                  <a:ext uri="{FF2B5EF4-FFF2-40B4-BE49-F238E27FC236}">
                    <a16:creationId xmlns:a16="http://schemas.microsoft.com/office/drawing/2014/main" id="{381A9D94-5848-499D-B269-EC53BCF9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2089793" y="3398991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Standard 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80C205-7EB5-4A02-B4A0-B932A251544E}"/>
              </a:ext>
            </a:extLst>
          </p:cNvPr>
          <p:cNvSpPr txBox="1"/>
          <p:nvPr/>
        </p:nvSpPr>
        <p:spPr>
          <a:xfrm>
            <a:off x="2085618" y="4217010"/>
            <a:ext cx="383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Left-Side-Hardcover Target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00728B-D02B-4B10-9C85-54A71C499CD2}"/>
              </a:ext>
            </a:extLst>
          </p:cNvPr>
          <p:cNvSpPr txBox="1"/>
          <p:nvPr/>
        </p:nvSpPr>
        <p:spPr>
          <a:xfrm>
            <a:off x="2085618" y="5114519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4EF994-FAFD-46DB-B53C-4F4C0E0B5723}"/>
              </a:ext>
            </a:extLst>
          </p:cNvPr>
          <p:cNvSpPr txBox="1"/>
          <p:nvPr/>
        </p:nvSpPr>
        <p:spPr>
          <a:xfrm>
            <a:off x="2085618" y="5982013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Headshot Target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6A0BB9-46AC-4D7B-B695-9B3778010BB2}"/>
              </a:ext>
            </a:extLst>
          </p:cNvPr>
          <p:cNvSpPr txBox="1"/>
          <p:nvPr/>
        </p:nvSpPr>
        <p:spPr>
          <a:xfrm>
            <a:off x="2085618" y="82786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2" name="Group 164">
            <a:extLst>
              <a:ext uri="{FF2B5EF4-FFF2-40B4-BE49-F238E27FC236}">
                <a16:creationId xmlns:a16="http://schemas.microsoft.com/office/drawing/2014/main" id="{6DC6D5F9-19ED-4A14-AF05-16C4BE6363E0}"/>
              </a:ext>
            </a:extLst>
          </p:cNvPr>
          <p:cNvGrpSpPr>
            <a:grpSpLocks/>
          </p:cNvGrpSpPr>
          <p:nvPr/>
        </p:nvGrpSpPr>
        <p:grpSpPr bwMode="auto">
          <a:xfrm>
            <a:off x="2497474" y="6705600"/>
            <a:ext cx="288925" cy="787400"/>
            <a:chOff x="1247" y="2496"/>
            <a:chExt cx="182" cy="496"/>
          </a:xfrm>
        </p:grpSpPr>
        <p:sp>
          <p:nvSpPr>
            <p:cNvPr id="43" name="Line 165">
              <a:extLst>
                <a:ext uri="{FF2B5EF4-FFF2-40B4-BE49-F238E27FC236}">
                  <a16:creationId xmlns:a16="http://schemas.microsoft.com/office/drawing/2014/main" id="{67F6C772-3C63-4FD3-BFA3-586FC5E27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66">
              <a:extLst>
                <a:ext uri="{FF2B5EF4-FFF2-40B4-BE49-F238E27FC236}">
                  <a16:creationId xmlns:a16="http://schemas.microsoft.com/office/drawing/2014/main" id="{717DFB99-24E8-45C6-978A-75D9B1E10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167">
              <a:extLst>
                <a:ext uri="{FF2B5EF4-FFF2-40B4-BE49-F238E27FC236}">
                  <a16:creationId xmlns:a16="http://schemas.microsoft.com/office/drawing/2014/main" id="{3898C3A4-46FE-44D6-9E68-F24A68515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46" name="Freeform 168">
                <a:extLst>
                  <a:ext uri="{FF2B5EF4-FFF2-40B4-BE49-F238E27FC236}">
                    <a16:creationId xmlns:a16="http://schemas.microsoft.com/office/drawing/2014/main" id="{DB47B369-87C8-4F7F-A4C0-354E41855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69">
                <a:extLst>
                  <a:ext uri="{FF2B5EF4-FFF2-40B4-BE49-F238E27FC236}">
                    <a16:creationId xmlns:a16="http://schemas.microsoft.com/office/drawing/2014/main" id="{9D6A47FA-7DDF-4672-888E-9035DC461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2" name="Group 278">
            <a:extLst>
              <a:ext uri="{FF2B5EF4-FFF2-40B4-BE49-F238E27FC236}">
                <a16:creationId xmlns:a16="http://schemas.microsoft.com/office/drawing/2014/main" id="{D74954DD-BC7D-4DE3-8206-0049FF25D5F8}"/>
              </a:ext>
            </a:extLst>
          </p:cNvPr>
          <p:cNvGrpSpPr>
            <a:grpSpLocks/>
          </p:cNvGrpSpPr>
          <p:nvPr/>
        </p:nvGrpSpPr>
        <p:grpSpPr bwMode="auto">
          <a:xfrm>
            <a:off x="2511982" y="5001832"/>
            <a:ext cx="287338" cy="787400"/>
            <a:chOff x="2208" y="240"/>
            <a:chExt cx="181" cy="496"/>
          </a:xfrm>
        </p:grpSpPr>
        <p:sp>
          <p:nvSpPr>
            <p:cNvPr id="65" name="Line 279">
              <a:extLst>
                <a:ext uri="{FF2B5EF4-FFF2-40B4-BE49-F238E27FC236}">
                  <a16:creationId xmlns:a16="http://schemas.microsoft.com/office/drawing/2014/main" id="{7D7BB604-6B35-4B11-9DFB-A33750769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80">
              <a:extLst>
                <a:ext uri="{FF2B5EF4-FFF2-40B4-BE49-F238E27FC236}">
                  <a16:creationId xmlns:a16="http://schemas.microsoft.com/office/drawing/2014/main" id="{69F6FDC6-E724-486F-9803-80B2F060E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81">
              <a:extLst>
                <a:ext uri="{FF2B5EF4-FFF2-40B4-BE49-F238E27FC236}">
                  <a16:creationId xmlns:a16="http://schemas.microsoft.com/office/drawing/2014/main" id="{B95249FB-E830-4B68-9FE6-EAD7FE05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2">
              <a:extLst>
                <a:ext uri="{FF2B5EF4-FFF2-40B4-BE49-F238E27FC236}">
                  <a16:creationId xmlns:a16="http://schemas.microsoft.com/office/drawing/2014/main" id="{CAC9E193-A1AD-4505-A0CD-7D4B6C5AF3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283">
            <a:extLst>
              <a:ext uri="{FF2B5EF4-FFF2-40B4-BE49-F238E27FC236}">
                <a16:creationId xmlns:a16="http://schemas.microsoft.com/office/drawing/2014/main" id="{7B240996-6241-480D-BF56-FE3EE120A18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28075" y="4169447"/>
            <a:ext cx="287338" cy="787400"/>
            <a:chOff x="2208" y="240"/>
            <a:chExt cx="181" cy="496"/>
          </a:xfrm>
        </p:grpSpPr>
        <p:sp>
          <p:nvSpPr>
            <p:cNvPr id="70" name="Line 284">
              <a:extLst>
                <a:ext uri="{FF2B5EF4-FFF2-40B4-BE49-F238E27FC236}">
                  <a16:creationId xmlns:a16="http://schemas.microsoft.com/office/drawing/2014/main" id="{F0010F89-F78A-4097-A5BC-48C71D0C1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85">
              <a:extLst>
                <a:ext uri="{FF2B5EF4-FFF2-40B4-BE49-F238E27FC236}">
                  <a16:creationId xmlns:a16="http://schemas.microsoft.com/office/drawing/2014/main" id="{07210F27-344A-4D0C-A47C-9946A4BC5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86">
              <a:extLst>
                <a:ext uri="{FF2B5EF4-FFF2-40B4-BE49-F238E27FC236}">
                  <a16:creationId xmlns:a16="http://schemas.microsoft.com/office/drawing/2014/main" id="{A6369C66-17E2-492C-BB51-31F2EFD8F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87">
              <a:extLst>
                <a:ext uri="{FF2B5EF4-FFF2-40B4-BE49-F238E27FC236}">
                  <a16:creationId xmlns:a16="http://schemas.microsoft.com/office/drawing/2014/main" id="{88D86FF9-78CE-479E-AB8F-3D857F4977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EB2D7C8-6A8B-426D-97D1-2DE57DB6F97D}"/>
              </a:ext>
            </a:extLst>
          </p:cNvPr>
          <p:cNvSpPr txBox="1"/>
          <p:nvPr/>
        </p:nvSpPr>
        <p:spPr>
          <a:xfrm>
            <a:off x="2085618" y="68331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Upper Torso Target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88CC0F-8B00-4F36-B4EB-0EE3029DFDE2}"/>
              </a:ext>
            </a:extLst>
          </p:cNvPr>
          <p:cNvSpPr txBox="1"/>
          <p:nvPr/>
        </p:nvSpPr>
        <p:spPr>
          <a:xfrm>
            <a:off x="2082486" y="758563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79" name="Group 21">
            <a:extLst>
              <a:ext uri="{FF2B5EF4-FFF2-40B4-BE49-F238E27FC236}">
                <a16:creationId xmlns:a16="http://schemas.microsoft.com/office/drawing/2014/main" id="{0D724468-BCAC-415E-BF86-C7E15225136A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7493000"/>
            <a:ext cx="185738" cy="660400"/>
            <a:chOff x="5403" y="3457"/>
            <a:chExt cx="209" cy="755"/>
          </a:xfrm>
        </p:grpSpPr>
        <p:sp>
          <p:nvSpPr>
            <p:cNvPr id="80" name="Oval 22">
              <a:extLst>
                <a:ext uri="{FF2B5EF4-FFF2-40B4-BE49-F238E27FC236}">
                  <a16:creationId xmlns:a16="http://schemas.microsoft.com/office/drawing/2014/main" id="{C431CCA4-E8A5-4408-9EF2-287A97F9E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Oval 23">
              <a:extLst>
                <a:ext uri="{FF2B5EF4-FFF2-40B4-BE49-F238E27FC236}">
                  <a16:creationId xmlns:a16="http://schemas.microsoft.com/office/drawing/2014/main" id="{783B0F8E-E4E7-4AD1-96D0-FF106178B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FF74B3E7-DC4D-41E9-8E86-1047DF7F0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E9CEDBB9-89F0-4E91-A658-FA140C15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Rectangle 26">
              <a:extLst>
                <a:ext uri="{FF2B5EF4-FFF2-40B4-BE49-F238E27FC236}">
                  <a16:creationId xmlns:a16="http://schemas.microsoft.com/office/drawing/2014/main" id="{66D8361A-EF89-46EA-9F5E-7FB9B18F0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D9105CD5-4A07-40CD-9A91-F29056740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BCA9A963-F451-462C-9F5F-BF1330BCB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287</Words>
  <Application>Microsoft Office PowerPoint</Application>
  <PresentationFormat>Custom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168</cp:revision>
  <dcterms:created xsi:type="dcterms:W3CDTF">2002-08-21T12:11:08Z</dcterms:created>
  <dcterms:modified xsi:type="dcterms:W3CDTF">2018-09-14T01:01:43Z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