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CDCC57-52BA-4338-86B5-1A9A19EF513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29">
            <a:extLst>
              <a:ext uri="{FF2B5EF4-FFF2-40B4-BE49-F238E27FC236}">
                <a16:creationId xmlns:a16="http://schemas.microsoft.com/office/drawing/2014/main" id="{EA2F839F-0D8B-4C02-BDBE-3C56AC2E0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4665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9A2880-D0D2-4425-AE72-D51F88341706}"/>
              </a:ext>
            </a:extLst>
          </p:cNvPr>
          <p:cNvCxnSpPr>
            <a:cxnSpLocks/>
          </p:cNvCxnSpPr>
          <p:nvPr/>
        </p:nvCxnSpPr>
        <p:spPr>
          <a:xfrm flipH="1">
            <a:off x="-1076079" y="785392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555D97-90F9-4932-8E81-CDB64D5BD7C8}"/>
              </a:ext>
            </a:extLst>
          </p:cNvPr>
          <p:cNvSpPr txBox="1"/>
          <p:nvPr/>
        </p:nvSpPr>
        <p:spPr>
          <a:xfrm>
            <a:off x="-990600" y="79621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AD335-5DAC-4587-99E6-85E2543160CB}"/>
              </a:ext>
            </a:extLst>
          </p:cNvPr>
          <p:cNvSpPr txBox="1"/>
          <p:nvPr/>
        </p:nvSpPr>
        <p:spPr>
          <a:xfrm>
            <a:off x="-2833848" y="65230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502D8-9BC3-40CF-A183-C5E47DA29EDF}"/>
              </a:ext>
            </a:extLst>
          </p:cNvPr>
          <p:cNvSpPr txBox="1"/>
          <p:nvPr/>
        </p:nvSpPr>
        <p:spPr>
          <a:xfrm>
            <a:off x="-2542650" y="498543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464F49-6B11-43FA-AA9A-01CE9AF23BC6}"/>
              </a:ext>
            </a:extLst>
          </p:cNvPr>
          <p:cNvSpPr txBox="1"/>
          <p:nvPr/>
        </p:nvSpPr>
        <p:spPr>
          <a:xfrm>
            <a:off x="-3169604" y="464820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575B41-600B-444F-8FA1-90FB4FFDA716}"/>
              </a:ext>
            </a:extLst>
          </p:cNvPr>
          <p:cNvGrpSpPr/>
          <p:nvPr/>
        </p:nvGrpSpPr>
        <p:grpSpPr>
          <a:xfrm>
            <a:off x="-1761879" y="6319055"/>
            <a:ext cx="685800" cy="587829"/>
            <a:chOff x="166468" y="7843451"/>
            <a:chExt cx="685800" cy="5878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FC3B37-F9BC-49F6-9B40-9EA2C948AAD1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813CFBB5-BAFA-4272-A307-26123B5F93AD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381111-0704-47AC-840A-C83A57A695B0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178CFE-5E49-4F99-B3C9-E96FF7A89E8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B2BBFD-8898-4E5D-9D38-4DC16F89DFE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9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E4314084-BC92-4429-89C2-FD82EEC8B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2E95FE-2DEA-4759-84AC-2327AB2B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" y="203200"/>
            <a:ext cx="930980" cy="930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7252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3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4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5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6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7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8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9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7281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85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86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82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8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84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60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7274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1"/>
              </a:p>
            </p:txBody>
          </p:sp>
          <p:sp>
            <p:nvSpPr>
              <p:cNvPr id="7275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6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7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8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9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80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261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7272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3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262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7266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70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71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67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69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63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7264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65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7171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7224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5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6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7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8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9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0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31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250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51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232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244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48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49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45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46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47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33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237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1"/>
              </a:p>
            </p:txBody>
          </p:sp>
          <p:sp>
            <p:nvSpPr>
              <p:cNvPr id="7238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39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0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1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2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3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234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235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36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7172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7202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3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4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5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6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207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7216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7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8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72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23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19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7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21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08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7209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1"/>
              </a:p>
            </p:txBody>
          </p:sp>
          <p:sp>
            <p:nvSpPr>
              <p:cNvPr id="7210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1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2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3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4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5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7173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7174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6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7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8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0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1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200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01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182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194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198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199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195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1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197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187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1"/>
              </a:p>
            </p:txBody>
          </p:sp>
          <p:sp>
            <p:nvSpPr>
              <p:cNvPr id="7188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89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0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1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2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3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184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185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86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173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2018-11-09T22:21:16Z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