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17.04.2018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71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9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32063"/>
              </p:ext>
            </p:extLst>
          </p:nvPr>
        </p:nvGraphicFramePr>
        <p:xfrm>
          <a:off x="152400" y="152400"/>
          <a:ext cx="7010400" cy="475486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John Wick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You’ve been captured and taken to a hooligan hideout. Conveniently, They’ve left your gun on the table. Save yourself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Start at P1, facing T1 whilst kneeling with hands behind head, fingers interlocked. Firearm unloaded, facing downrange, on table with trigger over tape. First magazine next to firearm.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180 can be easily breached here. Please be observant.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stand and, using the magazine on the table, load your firearm.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T1 with 2 shots to the body and 1 shot to the head.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engage T2, who is wearing body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armour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Shoot in the head twice.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moving to the cover of P2, you are surprised by T3. Engage with 2 shots only.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Continue moving to the cover of P2, engage T4 with 2 shots only.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of P3,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T5 and T6 with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Elderly and disabled may start standing, but 3 yards back from P1. Start is marked.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  <a:endCxn id="55" idx="2"/>
          </p:cNvCxnSpPr>
          <p:nvPr/>
        </p:nvCxnSpPr>
        <p:spPr>
          <a:xfrm flipH="1">
            <a:off x="2976836" y="7430930"/>
            <a:ext cx="596900" cy="1382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683543" y="852279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05784" y="756915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0" y="8598213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2">
            <a:extLst>
              <a:ext uri="{FF2B5EF4-FFF2-40B4-BE49-F238E27FC236}">
                <a16:creationId xmlns:a16="http://schemas.microsoft.com/office/drawing/2014/main" id="{4D6BAE6C-F8B4-4BAA-9CB7-68264E4566B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567" y="7506009"/>
            <a:ext cx="222250" cy="858838"/>
            <a:chOff x="384" y="816"/>
            <a:chExt cx="140" cy="541"/>
          </a:xfrm>
        </p:grpSpPr>
        <p:sp>
          <p:nvSpPr>
            <p:cNvPr id="18" name="Line 293">
              <a:extLst>
                <a:ext uri="{FF2B5EF4-FFF2-40B4-BE49-F238E27FC236}">
                  <a16:creationId xmlns:a16="http://schemas.microsoft.com/office/drawing/2014/main" id="{0883709D-4BF8-49EF-A40F-346BA3F86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4">
              <a:extLst>
                <a:ext uri="{FF2B5EF4-FFF2-40B4-BE49-F238E27FC236}">
                  <a16:creationId xmlns:a16="http://schemas.microsoft.com/office/drawing/2014/main" id="{8181F37D-4156-4CB0-9788-9732F57BE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95">
              <a:extLst>
                <a:ext uri="{FF2B5EF4-FFF2-40B4-BE49-F238E27FC236}">
                  <a16:creationId xmlns:a16="http://schemas.microsoft.com/office/drawing/2014/main" id="{FCBA7218-69FE-4DB7-A316-4369ED898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0">
            <a:extLst>
              <a:ext uri="{FF2B5EF4-FFF2-40B4-BE49-F238E27FC236}">
                <a16:creationId xmlns:a16="http://schemas.microsoft.com/office/drawing/2014/main" id="{EBBDC362-F27F-4091-BB1A-A7CE5CB61A3D}"/>
              </a:ext>
            </a:extLst>
          </p:cNvPr>
          <p:cNvGrpSpPr>
            <a:grpSpLocks/>
          </p:cNvGrpSpPr>
          <p:nvPr/>
        </p:nvGrpSpPr>
        <p:grpSpPr bwMode="auto">
          <a:xfrm>
            <a:off x="2010702" y="7134050"/>
            <a:ext cx="288925" cy="787400"/>
            <a:chOff x="1008" y="2592"/>
            <a:chExt cx="182" cy="496"/>
          </a:xfrm>
        </p:grpSpPr>
        <p:sp>
          <p:nvSpPr>
            <p:cNvPr id="22" name="Line 171">
              <a:extLst>
                <a:ext uri="{FF2B5EF4-FFF2-40B4-BE49-F238E27FC236}">
                  <a16:creationId xmlns:a16="http://schemas.microsoft.com/office/drawing/2014/main" id="{3630D3D0-C521-4095-8D62-4F7D2314F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72">
              <a:extLst>
                <a:ext uri="{FF2B5EF4-FFF2-40B4-BE49-F238E27FC236}">
                  <a16:creationId xmlns:a16="http://schemas.microsoft.com/office/drawing/2014/main" id="{1D778758-39AA-4015-9DF6-085AFECBD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73">
              <a:extLst>
                <a:ext uri="{FF2B5EF4-FFF2-40B4-BE49-F238E27FC236}">
                  <a16:creationId xmlns:a16="http://schemas.microsoft.com/office/drawing/2014/main" id="{498EFD7A-21D4-4078-94DC-1FA274105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5" name="Freeform 174">
                <a:extLst>
                  <a:ext uri="{FF2B5EF4-FFF2-40B4-BE49-F238E27FC236}">
                    <a16:creationId xmlns:a16="http://schemas.microsoft.com/office/drawing/2014/main" id="{1E6D4A1F-D85E-47F3-BDE9-8D0CBCA4A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75">
                <a:extLst>
                  <a:ext uri="{FF2B5EF4-FFF2-40B4-BE49-F238E27FC236}">
                    <a16:creationId xmlns:a16="http://schemas.microsoft.com/office/drawing/2014/main" id="{3A9C51CF-F117-4003-B400-D997BE267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29">
            <a:extLst>
              <a:ext uri="{FF2B5EF4-FFF2-40B4-BE49-F238E27FC236}">
                <a16:creationId xmlns:a16="http://schemas.microsoft.com/office/drawing/2014/main" id="{E029AF66-4386-42FB-AB1C-94E70A9E4711}"/>
              </a:ext>
            </a:extLst>
          </p:cNvPr>
          <p:cNvGrpSpPr>
            <a:grpSpLocks/>
          </p:cNvGrpSpPr>
          <p:nvPr/>
        </p:nvGrpSpPr>
        <p:grpSpPr bwMode="auto">
          <a:xfrm>
            <a:off x="3120937" y="5139128"/>
            <a:ext cx="287338" cy="790575"/>
            <a:chOff x="528" y="240"/>
            <a:chExt cx="181" cy="498"/>
          </a:xfrm>
        </p:grpSpPr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95481ECD-A4B6-4574-AE55-E9FF48226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C9C0F5BF-9C58-46B6-A9A2-E1495107B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0084F29-B834-4F7E-A29E-0E05DC93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87">
            <a:extLst>
              <a:ext uri="{FF2B5EF4-FFF2-40B4-BE49-F238E27FC236}">
                <a16:creationId xmlns:a16="http://schemas.microsoft.com/office/drawing/2014/main" id="{FB22C2F2-90CE-4F97-B7C1-0C7432F81D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37455" y="6272037"/>
            <a:ext cx="228600" cy="862013"/>
            <a:chOff x="1680" y="768"/>
            <a:chExt cx="144" cy="543"/>
          </a:xfrm>
        </p:grpSpPr>
        <p:sp>
          <p:nvSpPr>
            <p:cNvPr id="33" name="Line 388">
              <a:extLst>
                <a:ext uri="{FF2B5EF4-FFF2-40B4-BE49-F238E27FC236}">
                  <a16:creationId xmlns:a16="http://schemas.microsoft.com/office/drawing/2014/main" id="{F2366FCE-DF4F-4CE2-BE22-E3ECB6C83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89">
              <a:extLst>
                <a:ext uri="{FF2B5EF4-FFF2-40B4-BE49-F238E27FC236}">
                  <a16:creationId xmlns:a16="http://schemas.microsoft.com/office/drawing/2014/main" id="{733F0192-050F-4A78-B42D-2B4470038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390">
              <a:extLst>
                <a:ext uri="{FF2B5EF4-FFF2-40B4-BE49-F238E27FC236}">
                  <a16:creationId xmlns:a16="http://schemas.microsoft.com/office/drawing/2014/main" id="{3C9CB2B7-74E1-4901-9D95-F36B4E4AAF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6" name="Freeform 391">
                <a:extLst>
                  <a:ext uri="{FF2B5EF4-FFF2-40B4-BE49-F238E27FC236}">
                    <a16:creationId xmlns:a16="http://schemas.microsoft.com/office/drawing/2014/main" id="{D73274C0-54C5-48D5-9BE0-D3E94A455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92">
                <a:extLst>
                  <a:ext uri="{FF2B5EF4-FFF2-40B4-BE49-F238E27FC236}">
                    <a16:creationId xmlns:a16="http://schemas.microsoft.com/office/drawing/2014/main" id="{0AF780F1-BCC7-4EB1-B0E5-7876B59E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93">
                <a:extLst>
                  <a:ext uri="{FF2B5EF4-FFF2-40B4-BE49-F238E27FC236}">
                    <a16:creationId xmlns:a16="http://schemas.microsoft.com/office/drawing/2014/main" id="{08AC066C-21D1-4151-BEF6-3544ADF8B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" name="Group 145">
            <a:extLst>
              <a:ext uri="{FF2B5EF4-FFF2-40B4-BE49-F238E27FC236}">
                <a16:creationId xmlns:a16="http://schemas.microsoft.com/office/drawing/2014/main" id="{29FA4594-2C54-4FA4-A9E9-BBB2CC7C9752}"/>
              </a:ext>
            </a:extLst>
          </p:cNvPr>
          <p:cNvGrpSpPr>
            <a:grpSpLocks/>
          </p:cNvGrpSpPr>
          <p:nvPr/>
        </p:nvGrpSpPr>
        <p:grpSpPr bwMode="auto">
          <a:xfrm>
            <a:off x="743992" y="5050356"/>
            <a:ext cx="431800" cy="852488"/>
            <a:chOff x="2304" y="768"/>
            <a:chExt cx="272" cy="537"/>
          </a:xfrm>
        </p:grpSpPr>
        <p:grpSp>
          <p:nvGrpSpPr>
            <p:cNvPr id="40" name="Group 146">
              <a:extLst>
                <a:ext uri="{FF2B5EF4-FFF2-40B4-BE49-F238E27FC236}">
                  <a16:creationId xmlns:a16="http://schemas.microsoft.com/office/drawing/2014/main" id="{EB455FC9-0936-4EC9-A634-ADF1F1E98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45" name="Freeform 147">
                <a:extLst>
                  <a:ext uri="{FF2B5EF4-FFF2-40B4-BE49-F238E27FC236}">
                    <a16:creationId xmlns:a16="http://schemas.microsoft.com/office/drawing/2014/main" id="{56C26BA8-EFD5-4C6D-87FF-14064148FDC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48">
                <a:extLst>
                  <a:ext uri="{FF2B5EF4-FFF2-40B4-BE49-F238E27FC236}">
                    <a16:creationId xmlns:a16="http://schemas.microsoft.com/office/drawing/2014/main" id="{B9B26B42-A732-4EC7-8AC4-CB26FE132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149">
              <a:extLst>
                <a:ext uri="{FF2B5EF4-FFF2-40B4-BE49-F238E27FC236}">
                  <a16:creationId xmlns:a16="http://schemas.microsoft.com/office/drawing/2014/main" id="{667AF54F-B4C3-4EEA-9FBE-B11EA1F0E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42" name="Freeform 150">
                <a:extLst>
                  <a:ext uri="{FF2B5EF4-FFF2-40B4-BE49-F238E27FC236}">
                    <a16:creationId xmlns:a16="http://schemas.microsoft.com/office/drawing/2014/main" id="{21342851-9987-4545-AA6C-7A1690B9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151">
                <a:extLst>
                  <a:ext uri="{FF2B5EF4-FFF2-40B4-BE49-F238E27FC236}">
                    <a16:creationId xmlns:a16="http://schemas.microsoft.com/office/drawing/2014/main" id="{2B6C08D9-26B2-416D-865B-4AC02EBFC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152">
                <a:extLst>
                  <a:ext uri="{FF2B5EF4-FFF2-40B4-BE49-F238E27FC236}">
                    <a16:creationId xmlns:a16="http://schemas.microsoft.com/office/drawing/2014/main" id="{85328867-2217-443D-9140-51E62AE1E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" name="Group 170">
            <a:extLst>
              <a:ext uri="{FF2B5EF4-FFF2-40B4-BE49-F238E27FC236}">
                <a16:creationId xmlns:a16="http://schemas.microsoft.com/office/drawing/2014/main" id="{4281DE7E-742C-41EF-8651-E5AF09341508}"/>
              </a:ext>
            </a:extLst>
          </p:cNvPr>
          <p:cNvGrpSpPr>
            <a:grpSpLocks/>
          </p:cNvGrpSpPr>
          <p:nvPr/>
        </p:nvGrpSpPr>
        <p:grpSpPr bwMode="auto">
          <a:xfrm>
            <a:off x="1635124" y="8006310"/>
            <a:ext cx="630238" cy="631825"/>
            <a:chOff x="2032" y="4520"/>
            <a:chExt cx="540" cy="542"/>
          </a:xfrm>
        </p:grpSpPr>
        <p:sp>
          <p:nvSpPr>
            <p:cNvPr id="48" name="Freeform 171">
              <a:extLst>
                <a:ext uri="{FF2B5EF4-FFF2-40B4-BE49-F238E27FC236}">
                  <a16:creationId xmlns:a16="http://schemas.microsoft.com/office/drawing/2014/main" id="{CF9E4F14-E3EC-4923-B51C-6C3367583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72">
              <a:extLst>
                <a:ext uri="{FF2B5EF4-FFF2-40B4-BE49-F238E27FC236}">
                  <a16:creationId xmlns:a16="http://schemas.microsoft.com/office/drawing/2014/main" id="{20BD92C4-5F91-47A4-9CFE-11B77C1A7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73">
              <a:extLst>
                <a:ext uri="{FF2B5EF4-FFF2-40B4-BE49-F238E27FC236}">
                  <a16:creationId xmlns:a16="http://schemas.microsoft.com/office/drawing/2014/main" id="{289CCFDA-B39F-4753-B1B5-6E902932F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Freeform 300">
            <a:extLst>
              <a:ext uri="{FF2B5EF4-FFF2-40B4-BE49-F238E27FC236}">
                <a16:creationId xmlns:a16="http://schemas.microsoft.com/office/drawing/2014/main" id="{643C854F-6C5B-4CAF-99B4-C74B91A5BE87}"/>
              </a:ext>
            </a:extLst>
          </p:cNvPr>
          <p:cNvSpPr>
            <a:spLocks/>
          </p:cNvSpPr>
          <p:nvPr/>
        </p:nvSpPr>
        <p:spPr bwMode="auto">
          <a:xfrm>
            <a:off x="2524124" y="5606891"/>
            <a:ext cx="258876" cy="2818168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0">
            <a:extLst>
              <a:ext uri="{FF2B5EF4-FFF2-40B4-BE49-F238E27FC236}">
                <a16:creationId xmlns:a16="http://schemas.microsoft.com/office/drawing/2014/main" id="{43C2B819-902B-4E3D-86E7-5470075FEFAB}"/>
              </a:ext>
            </a:extLst>
          </p:cNvPr>
          <p:cNvSpPr>
            <a:spLocks/>
          </p:cNvSpPr>
          <p:nvPr/>
        </p:nvSpPr>
        <p:spPr bwMode="auto">
          <a:xfrm>
            <a:off x="999386" y="6299591"/>
            <a:ext cx="1000204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5">
            <a:extLst>
              <a:ext uri="{FF2B5EF4-FFF2-40B4-BE49-F238E27FC236}">
                <a16:creationId xmlns:a16="http://schemas.microsoft.com/office/drawing/2014/main" id="{D9C13E68-CE9C-446B-A1CB-EADB867AD6C4}"/>
              </a:ext>
            </a:extLst>
          </p:cNvPr>
          <p:cNvSpPr>
            <a:spLocks/>
          </p:cNvSpPr>
          <p:nvPr/>
        </p:nvSpPr>
        <p:spPr bwMode="auto">
          <a:xfrm>
            <a:off x="3588330" y="6395862"/>
            <a:ext cx="639033" cy="1837237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81A7C3-7864-47AC-9A95-9D9DB3467B27}"/>
              </a:ext>
            </a:extLst>
          </p:cNvPr>
          <p:cNvSpPr txBox="1"/>
          <p:nvPr/>
        </p:nvSpPr>
        <p:spPr>
          <a:xfrm>
            <a:off x="3226074" y="742560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8AE4B3-CA69-4368-AFAB-019028D6A6CB}"/>
              </a:ext>
            </a:extLst>
          </p:cNvPr>
          <p:cNvSpPr txBox="1"/>
          <p:nvPr/>
        </p:nvSpPr>
        <p:spPr>
          <a:xfrm>
            <a:off x="2710136" y="71998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FF0098-A644-4629-8D6B-853961CA81BA}"/>
              </a:ext>
            </a:extLst>
          </p:cNvPr>
          <p:cNvCxnSpPr>
            <a:cxnSpLocks/>
          </p:cNvCxnSpPr>
          <p:nvPr/>
        </p:nvCxnSpPr>
        <p:spPr>
          <a:xfrm flipH="1" flipV="1">
            <a:off x="2776862" y="7120975"/>
            <a:ext cx="561325" cy="19350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FCE40E0-298D-4F51-9F27-BB5566EDC989}"/>
              </a:ext>
            </a:extLst>
          </p:cNvPr>
          <p:cNvSpPr txBox="1"/>
          <p:nvPr/>
        </p:nvSpPr>
        <p:spPr>
          <a:xfrm>
            <a:off x="2012289" y="67616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2A64B9-ACCA-49E3-86F4-1B575B77DEBD}"/>
              </a:ext>
            </a:extLst>
          </p:cNvPr>
          <p:cNvSpPr txBox="1"/>
          <p:nvPr/>
        </p:nvSpPr>
        <p:spPr>
          <a:xfrm>
            <a:off x="5254340" y="61454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18D7B1-3E60-4A8D-848C-87F707E3EF40}"/>
              </a:ext>
            </a:extLst>
          </p:cNvPr>
          <p:cNvSpPr txBox="1"/>
          <p:nvPr/>
        </p:nvSpPr>
        <p:spPr>
          <a:xfrm>
            <a:off x="3370246" y="49930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2E88B8-1B01-482A-8E3C-6E992939437D}"/>
              </a:ext>
            </a:extLst>
          </p:cNvPr>
          <p:cNvSpPr txBox="1"/>
          <p:nvPr/>
        </p:nvSpPr>
        <p:spPr>
          <a:xfrm>
            <a:off x="1124322" y="5185799"/>
            <a:ext cx="90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T5, T6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D66BEA-CE1B-4DB6-B9D2-7339E7E27A73}"/>
              </a:ext>
            </a:extLst>
          </p:cNvPr>
          <p:cNvSpPr txBox="1"/>
          <p:nvPr/>
        </p:nvSpPr>
        <p:spPr>
          <a:xfrm>
            <a:off x="850354" y="9193038"/>
            <a:ext cx="335549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Elderly/Disabled start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134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2018-04-17T21:13:30Z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