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4" r:id="rId2"/>
  </p:sldIdLst>
  <p:sldSz cx="7315200" cy="96012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014" autoAdjust="0"/>
  </p:normalViewPr>
  <p:slideViewPr>
    <p:cSldViewPr>
      <p:cViewPr varScale="1">
        <p:scale>
          <a:sx n="77" d="100"/>
          <a:sy n="77" d="100"/>
        </p:scale>
        <p:origin x="3042" y="114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D60506F3-34AB-43E7-9476-7BB41C9D2EFB}" type="datetimeFigureOut">
              <a:rPr lang="en-US"/>
              <a:pPr>
                <a:defRPr/>
              </a:pPr>
              <a:t>09.11.2018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E002927-E34C-453D-917E-D17EE9DC788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F400937-AEDA-4C95-8BC0-E8FD17A1164A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E22979-FC22-443B-AFD9-0FB10515BD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7859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4C4591-4842-4680-8F5B-E2C1811F08C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0027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1F3E9B-6D92-477B-8B26-F23C6F423D9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7283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607357-FA9C-48AD-A906-44E23416D31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1776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AB6F23-8474-4271-80CF-3EEA120144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3270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F3164C-93D8-4503-98C2-7384BFB5B87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084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AD93F6-1C40-4138-B6B8-A9D4598CD44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1367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F30F4E-F457-458F-B8FF-2F15179C0D5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5290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DCE07F-CFAD-4BC2-9D69-EF0DE06F28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6140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A3DB21-64BC-4934-93ED-0233C93FED4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1762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8A28F2-5D16-4585-8620-04BA01F8C0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8593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9013E6C6-2FEA-4F50-A6CA-7340A425192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8175373"/>
              </p:ext>
            </p:extLst>
          </p:nvPr>
        </p:nvGraphicFramePr>
        <p:xfrm>
          <a:off x="152400" y="152400"/>
          <a:ext cx="7010400" cy="4135563"/>
        </p:xfrm>
        <a:graphic>
          <a:graphicData uri="http://schemas.openxmlformats.org/drawingml/2006/table">
            <a:tbl>
              <a:tblPr/>
              <a:tblGrid>
                <a:gridCol w="1064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2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13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129965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Interlake Sporting Association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Stage: So You Want To Be A New Shooter? 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ourse Designer: Marcel Englmaier</a:t>
                      </a:r>
                    </a:p>
                  </a:txBody>
                  <a:tcPr marL="45720" marR="45720" marT="45715" marB="457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3667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SCENARIO: Welcome to Interlake and welcome to IDPA. This is a Standards Stage for New Shooter Orientation.</a:t>
                      </a: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9792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 POSITION: Standing at P1, first magazine downloaded to 2</a:t>
                      </a:r>
                    </a:p>
                  </a:txBody>
                  <a:tcPr marL="18288" marR="18288" marT="27429" marB="274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STRINGS:                 1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SCORING:                Limited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SCORED HITS:        Best 2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ROUND COUNT:      6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TARGETS:	         2 IDPA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START-STOP:          Audible - Last shot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CONCEALMENT:     Required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Muzzle Safe Points: Muzzle safe markers / 180 degree rule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SO NOTES: PCC start with stock on belt, muzzle pointed downrange.</a:t>
                      </a: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12139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STAGE PROCEDURE: At start signal, engage T1 with only 2 shots. Reload from slide lock. Move to P2 and engage T2 with only 2 shots.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Reload while retaining the magazine. Move to P1 and engage T1 with only 2 shots.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NOTES: 2 reloads, one from slide lock and one where shooter must retain magazine. Be aware of muzzle and lateral movement while reloading.</a:t>
                      </a: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83C37ED-C883-4E05-A4CD-CA5848ED724F}"/>
              </a:ext>
            </a:extLst>
          </p:cNvPr>
          <p:cNvCxnSpPr>
            <a:cxnSpLocks/>
          </p:cNvCxnSpPr>
          <p:nvPr/>
        </p:nvCxnSpPr>
        <p:spPr>
          <a:xfrm flipH="1">
            <a:off x="2505321" y="7511790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8CFCFEF-A970-44DF-80D4-96841A4555B8}"/>
              </a:ext>
            </a:extLst>
          </p:cNvPr>
          <p:cNvSpPr txBox="1"/>
          <p:nvPr/>
        </p:nvSpPr>
        <p:spPr>
          <a:xfrm>
            <a:off x="2590800" y="7620000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F92D28-E066-4E19-90CC-A11E701B0223}"/>
              </a:ext>
            </a:extLst>
          </p:cNvPr>
          <p:cNvSpPr txBox="1"/>
          <p:nvPr/>
        </p:nvSpPr>
        <p:spPr>
          <a:xfrm>
            <a:off x="2270370" y="4396172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T1</a:t>
            </a:r>
          </a:p>
        </p:txBody>
      </p:sp>
      <p:pic>
        <p:nvPicPr>
          <p:cNvPr id="15" name="Picture 2" descr="http://www.idpa.com/MISC/Logos/SquareLogo/SquareLOGO-IDPA180.jpg">
            <a:extLst>
              <a:ext uri="{FF2B5EF4-FFF2-40B4-BE49-F238E27FC236}">
                <a16:creationId xmlns:a16="http://schemas.microsoft.com/office/drawing/2014/main" id="{78331418-D313-4EEF-827D-C41821AC69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9483" y="203200"/>
            <a:ext cx="930980" cy="930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4999227-8B0E-40BC-8B68-A220370ECF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408" y="203200"/>
            <a:ext cx="930980" cy="930980"/>
          </a:xfrm>
          <a:prstGeom prst="rect">
            <a:avLst/>
          </a:prstGeom>
        </p:spPr>
      </p:pic>
      <p:grpSp>
        <p:nvGrpSpPr>
          <p:cNvPr id="16" name="Group 29">
            <a:extLst>
              <a:ext uri="{FF2B5EF4-FFF2-40B4-BE49-F238E27FC236}">
                <a16:creationId xmlns:a16="http://schemas.microsoft.com/office/drawing/2014/main" id="{5E5E51DF-60CC-4016-845C-293BDCE244AF}"/>
              </a:ext>
            </a:extLst>
          </p:cNvPr>
          <p:cNvGrpSpPr>
            <a:grpSpLocks/>
          </p:cNvGrpSpPr>
          <p:nvPr/>
        </p:nvGrpSpPr>
        <p:grpSpPr bwMode="auto">
          <a:xfrm>
            <a:off x="4269387" y="4551490"/>
            <a:ext cx="287338" cy="790575"/>
            <a:chOff x="528" y="240"/>
            <a:chExt cx="181" cy="498"/>
          </a:xfrm>
        </p:grpSpPr>
        <p:sp>
          <p:nvSpPr>
            <p:cNvPr id="17" name="Line 30">
              <a:extLst>
                <a:ext uri="{FF2B5EF4-FFF2-40B4-BE49-F238E27FC236}">
                  <a16:creationId xmlns:a16="http://schemas.microsoft.com/office/drawing/2014/main" id="{ADB80D74-01A7-4391-947B-F327E65E83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Line 31">
              <a:extLst>
                <a:ext uri="{FF2B5EF4-FFF2-40B4-BE49-F238E27FC236}">
                  <a16:creationId xmlns:a16="http://schemas.microsoft.com/office/drawing/2014/main" id="{C84178FC-A4B8-4F9C-8519-6384D70D96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Freeform 32">
              <a:extLst>
                <a:ext uri="{FF2B5EF4-FFF2-40B4-BE49-F238E27FC236}">
                  <a16:creationId xmlns:a16="http://schemas.microsoft.com/office/drawing/2014/main" id="{A38D5E42-ACC3-465A-861E-548AA0D1C33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0" name="Group 29">
            <a:extLst>
              <a:ext uri="{FF2B5EF4-FFF2-40B4-BE49-F238E27FC236}">
                <a16:creationId xmlns:a16="http://schemas.microsoft.com/office/drawing/2014/main" id="{8ACB940B-7DDE-48E8-92FC-AD2ECB480B99}"/>
              </a:ext>
            </a:extLst>
          </p:cNvPr>
          <p:cNvGrpSpPr>
            <a:grpSpLocks/>
          </p:cNvGrpSpPr>
          <p:nvPr/>
        </p:nvGrpSpPr>
        <p:grpSpPr bwMode="auto">
          <a:xfrm>
            <a:off x="2692790" y="4545140"/>
            <a:ext cx="287338" cy="790575"/>
            <a:chOff x="528" y="240"/>
            <a:chExt cx="181" cy="498"/>
          </a:xfrm>
        </p:grpSpPr>
        <p:sp>
          <p:nvSpPr>
            <p:cNvPr id="21" name="Line 30">
              <a:extLst>
                <a:ext uri="{FF2B5EF4-FFF2-40B4-BE49-F238E27FC236}">
                  <a16:creationId xmlns:a16="http://schemas.microsoft.com/office/drawing/2014/main" id="{5A91C0DD-FD2E-4CC7-9368-E0D21039DA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Line 31">
              <a:extLst>
                <a:ext uri="{FF2B5EF4-FFF2-40B4-BE49-F238E27FC236}">
                  <a16:creationId xmlns:a16="http://schemas.microsoft.com/office/drawing/2014/main" id="{6D3DECB6-436E-4FDA-9EF9-735151136E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Freeform 32">
              <a:extLst>
                <a:ext uri="{FF2B5EF4-FFF2-40B4-BE49-F238E27FC236}">
                  <a16:creationId xmlns:a16="http://schemas.microsoft.com/office/drawing/2014/main" id="{5481F272-191F-424D-85F8-64F84680D15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4813A21-021B-4832-B218-7C043BDB85FA}"/>
              </a:ext>
            </a:extLst>
          </p:cNvPr>
          <p:cNvCxnSpPr>
            <a:cxnSpLocks/>
          </p:cNvCxnSpPr>
          <p:nvPr/>
        </p:nvCxnSpPr>
        <p:spPr>
          <a:xfrm flipH="1">
            <a:off x="4204546" y="7494045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0E34547F-46ED-4A11-AF21-6D132AEC91A0}"/>
              </a:ext>
            </a:extLst>
          </p:cNvPr>
          <p:cNvSpPr txBox="1"/>
          <p:nvPr/>
        </p:nvSpPr>
        <p:spPr>
          <a:xfrm>
            <a:off x="4290025" y="7602255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1AAB34A-8A9C-4321-AC1F-73E4766BF160}"/>
              </a:ext>
            </a:extLst>
          </p:cNvPr>
          <p:cNvSpPr txBox="1"/>
          <p:nvPr/>
        </p:nvSpPr>
        <p:spPr>
          <a:xfrm>
            <a:off x="3821367" y="44312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T2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1393</TotalTime>
  <Words>147</Words>
  <Application>Microsoft Office PowerPoint</Application>
  <PresentationFormat>Custom</PresentationFormat>
  <Paragraphs>25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ＭＳ Ｐゴシック</vt:lpstr>
      <vt:lpstr>Arial</vt:lpstr>
      <vt:lpstr>Calibri</vt:lpstr>
      <vt:lpstr>Times New Roman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Saurutobi</cp:lastModifiedBy>
  <cp:revision>164</cp:revision>
  <dcterms:created xsi:type="dcterms:W3CDTF">2002-08-21T12:11:08Z</dcterms:created>
  <dcterms:modified xsi:type="dcterms:W3CDTF">2018-11-09T22:28:08Z</dcterms:modified>
  <cp:category>Shooting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SetBy">
    <vt:lpwstr>macarlso@microsoft.com</vt:lpwstr>
  </property>
  <property fmtid="{D5CDD505-2E9C-101B-9397-08002B2CF9AE}" pid="6" name="MSIP_Label_f42aa342-8706-4288-bd11-ebb85995028c_SetDate">
    <vt:lpwstr>2017-04-26T01:51:32.9242482-07:00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