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16.11.2018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0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121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Your Average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McDolan’s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While serving customers, some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roudy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folk create some big problems that you need to solve.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squarely behind port, hands relaxed at sides.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T1, T2, and PP1 from P1, engage T3-T8 from available cover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2736395" y="7810070"/>
            <a:ext cx="104862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21136" y="86222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27677" y="5274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612954" y="5073560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3">
            <a:extLst>
              <a:ext uri="{FF2B5EF4-FFF2-40B4-BE49-F238E27FC236}">
                <a16:creationId xmlns:a16="http://schemas.microsoft.com/office/drawing/2014/main" id="{4F201B95-8F49-463C-92FD-D111F01DEA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7200" y="6427598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B59CDA33-5708-4DBA-9ADD-5AF7FCA7E7E2}"/>
              </a:ext>
            </a:extLst>
          </p:cNvPr>
          <p:cNvGrpSpPr>
            <a:grpSpLocks/>
          </p:cNvGrpSpPr>
          <p:nvPr/>
        </p:nvGrpSpPr>
        <p:grpSpPr bwMode="auto">
          <a:xfrm>
            <a:off x="2841257" y="6524037"/>
            <a:ext cx="393700" cy="1271588"/>
            <a:chOff x="2901" y="4325"/>
            <a:chExt cx="236" cy="690"/>
          </a:xfrm>
        </p:grpSpPr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60820230-31A6-45CD-B0FA-865E9ECB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AutoShape 15">
              <a:extLst>
                <a:ext uri="{FF2B5EF4-FFF2-40B4-BE49-F238E27FC236}">
                  <a16:creationId xmlns:a16="http://schemas.microsoft.com/office/drawing/2014/main" id="{99CED7EC-81C9-46B4-8885-473F0CA13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6" name="Group 29">
            <a:extLst>
              <a:ext uri="{FF2B5EF4-FFF2-40B4-BE49-F238E27FC236}">
                <a16:creationId xmlns:a16="http://schemas.microsoft.com/office/drawing/2014/main" id="{FFFA8C9D-150E-45EF-9C54-8FA21C1CFC3A}"/>
              </a:ext>
            </a:extLst>
          </p:cNvPr>
          <p:cNvGrpSpPr>
            <a:grpSpLocks/>
          </p:cNvGrpSpPr>
          <p:nvPr/>
        </p:nvGrpSpPr>
        <p:grpSpPr bwMode="auto">
          <a:xfrm>
            <a:off x="3058655" y="5363813"/>
            <a:ext cx="287338" cy="790575"/>
            <a:chOff x="528" y="240"/>
            <a:chExt cx="181" cy="498"/>
          </a:xfrm>
        </p:grpSpPr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7B1C6845-B67A-479C-9A49-11ECCFEA7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DDD5C3A2-808B-4F38-AB86-6B0F66BEA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8F56CF3-DF69-4A4B-8220-8244055FF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0CD7727-1632-4A63-B5A9-49562479ABC5}"/>
              </a:ext>
            </a:extLst>
          </p:cNvPr>
          <p:cNvGrpSpPr>
            <a:grpSpLocks/>
          </p:cNvGrpSpPr>
          <p:nvPr/>
        </p:nvGrpSpPr>
        <p:grpSpPr bwMode="auto">
          <a:xfrm>
            <a:off x="2364463" y="5573997"/>
            <a:ext cx="287338" cy="790575"/>
            <a:chOff x="528" y="240"/>
            <a:chExt cx="181" cy="498"/>
          </a:xfrm>
        </p:grpSpPr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C627C30F-E9BF-4836-B327-09F4D8DE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4851779D-CD01-4765-97F1-95049C693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43F2D18-EC91-496B-BAAC-30273AE4A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29">
            <a:extLst>
              <a:ext uri="{FF2B5EF4-FFF2-40B4-BE49-F238E27FC236}">
                <a16:creationId xmlns:a16="http://schemas.microsoft.com/office/drawing/2014/main" id="{F816F8A5-6D7E-4D56-990B-7252C6121B9F}"/>
              </a:ext>
            </a:extLst>
          </p:cNvPr>
          <p:cNvGrpSpPr>
            <a:grpSpLocks/>
          </p:cNvGrpSpPr>
          <p:nvPr/>
        </p:nvGrpSpPr>
        <p:grpSpPr bwMode="auto">
          <a:xfrm>
            <a:off x="394377" y="5707658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9463608E-6867-4FB3-B38F-AD769BC4E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386EB6B9-6B7F-4A2D-AAA6-AF5C983C2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FE8EE6CB-BB6A-4670-A228-094E72D67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29">
            <a:extLst>
              <a:ext uri="{FF2B5EF4-FFF2-40B4-BE49-F238E27FC236}">
                <a16:creationId xmlns:a16="http://schemas.microsoft.com/office/drawing/2014/main" id="{DA5E0442-967A-4765-A22E-9C5161931769}"/>
              </a:ext>
            </a:extLst>
          </p:cNvPr>
          <p:cNvGrpSpPr>
            <a:grpSpLocks/>
          </p:cNvGrpSpPr>
          <p:nvPr/>
        </p:nvGrpSpPr>
        <p:grpSpPr bwMode="auto">
          <a:xfrm>
            <a:off x="2697588" y="5310472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FB239BE3-4D9E-466B-B096-A51BC45B9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F5B82E63-AED6-4B18-8764-DE71272F0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2FEB26B-DCA2-4445-987B-FA3A0BD26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29">
            <a:extLst>
              <a:ext uri="{FF2B5EF4-FFF2-40B4-BE49-F238E27FC236}">
                <a16:creationId xmlns:a16="http://schemas.microsoft.com/office/drawing/2014/main" id="{7AE09461-F23B-4E12-9088-CCA450574DF3}"/>
              </a:ext>
            </a:extLst>
          </p:cNvPr>
          <p:cNvGrpSpPr>
            <a:grpSpLocks/>
          </p:cNvGrpSpPr>
          <p:nvPr/>
        </p:nvGrpSpPr>
        <p:grpSpPr bwMode="auto">
          <a:xfrm>
            <a:off x="5633680" y="5248744"/>
            <a:ext cx="287338" cy="790575"/>
            <a:chOff x="528" y="240"/>
            <a:chExt cx="181" cy="498"/>
          </a:xfrm>
        </p:grpSpPr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9E3F9A43-79B8-40D6-B1FA-2C646BE09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1">
              <a:extLst>
                <a:ext uri="{FF2B5EF4-FFF2-40B4-BE49-F238E27FC236}">
                  <a16:creationId xmlns:a16="http://schemas.microsoft.com/office/drawing/2014/main" id="{52C6C5AB-FFA3-486B-BBB1-AB5C95B3B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3B7E9E72-0E9F-4259-8BE0-FA4F2113C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301">
            <a:extLst>
              <a:ext uri="{FF2B5EF4-FFF2-40B4-BE49-F238E27FC236}">
                <a16:creationId xmlns:a16="http://schemas.microsoft.com/office/drawing/2014/main" id="{8BC9D525-8264-4FC5-937C-2D621F25851C}"/>
              </a:ext>
            </a:extLst>
          </p:cNvPr>
          <p:cNvSpPr>
            <a:spLocks/>
          </p:cNvSpPr>
          <p:nvPr/>
        </p:nvSpPr>
        <p:spPr bwMode="auto">
          <a:xfrm>
            <a:off x="2438400" y="6128433"/>
            <a:ext cx="321172" cy="1723718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6EB9CF-3695-476F-AF70-F0FD42A4602D}"/>
              </a:ext>
            </a:extLst>
          </p:cNvPr>
          <p:cNvCxnSpPr>
            <a:cxnSpLocks/>
          </p:cNvCxnSpPr>
          <p:nvPr/>
        </p:nvCxnSpPr>
        <p:spPr>
          <a:xfrm flipH="1" flipV="1">
            <a:off x="5493761" y="6776465"/>
            <a:ext cx="283588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29">
            <a:extLst>
              <a:ext uri="{FF2B5EF4-FFF2-40B4-BE49-F238E27FC236}">
                <a16:creationId xmlns:a16="http://schemas.microsoft.com/office/drawing/2014/main" id="{9D1CDEA2-C075-44E6-B7B4-D34E4BCC7B58}"/>
              </a:ext>
            </a:extLst>
          </p:cNvPr>
          <p:cNvGrpSpPr>
            <a:grpSpLocks/>
          </p:cNvGrpSpPr>
          <p:nvPr/>
        </p:nvGrpSpPr>
        <p:grpSpPr bwMode="auto">
          <a:xfrm>
            <a:off x="1188492" y="5692000"/>
            <a:ext cx="287338" cy="790575"/>
            <a:chOff x="528" y="240"/>
            <a:chExt cx="181" cy="498"/>
          </a:xfrm>
        </p:grpSpPr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E57355AB-63D3-48CB-A997-C138EFE2A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61E93587-D830-4171-9157-E556722C3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65957BCF-7EC3-4206-85DC-2133D9A37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" name="Group 21">
            <a:extLst>
              <a:ext uri="{FF2B5EF4-FFF2-40B4-BE49-F238E27FC236}">
                <a16:creationId xmlns:a16="http://schemas.microsoft.com/office/drawing/2014/main" id="{6E78FCB0-663C-428F-8440-B1DBBF9A706E}"/>
              </a:ext>
            </a:extLst>
          </p:cNvPr>
          <p:cNvGrpSpPr>
            <a:grpSpLocks/>
          </p:cNvGrpSpPr>
          <p:nvPr/>
        </p:nvGrpSpPr>
        <p:grpSpPr bwMode="auto">
          <a:xfrm>
            <a:off x="819045" y="5530466"/>
            <a:ext cx="185738" cy="660400"/>
            <a:chOff x="5403" y="3457"/>
            <a:chExt cx="209" cy="755"/>
          </a:xfrm>
        </p:grpSpPr>
        <p:sp>
          <p:nvSpPr>
            <p:cNvPr id="52" name="Oval 22">
              <a:extLst>
                <a:ext uri="{FF2B5EF4-FFF2-40B4-BE49-F238E27FC236}">
                  <a16:creationId xmlns:a16="http://schemas.microsoft.com/office/drawing/2014/main" id="{54292128-02FE-423B-8BC4-20E37A81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Oval 23">
              <a:extLst>
                <a:ext uri="{FF2B5EF4-FFF2-40B4-BE49-F238E27FC236}">
                  <a16:creationId xmlns:a16="http://schemas.microsoft.com/office/drawing/2014/main" id="{7B47FA22-FE72-4050-978A-43A241519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1D0D1A7A-5892-4F92-A766-88E419E9F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0729B099-830C-4654-87E8-B3D2B212C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Rectangle 26">
              <a:extLst>
                <a:ext uri="{FF2B5EF4-FFF2-40B4-BE49-F238E27FC236}">
                  <a16:creationId xmlns:a16="http://schemas.microsoft.com/office/drawing/2014/main" id="{67C47B4D-578D-4D2D-9BF9-3167E9CDD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2542773A-E356-4762-A56D-25160F7B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07C0AB61-B8F8-4167-B722-163D165AC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EB90B58-D749-4F02-8C31-8670844F4497}"/>
              </a:ext>
            </a:extLst>
          </p:cNvPr>
          <p:cNvSpPr txBox="1"/>
          <p:nvPr/>
        </p:nvSpPr>
        <p:spPr>
          <a:xfrm>
            <a:off x="1158172" y="52372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EC2FA-4421-46FF-BB2C-B7FA523A5B78}"/>
              </a:ext>
            </a:extLst>
          </p:cNvPr>
          <p:cNvSpPr txBox="1"/>
          <p:nvPr/>
        </p:nvSpPr>
        <p:spPr>
          <a:xfrm>
            <a:off x="5514895" y="41792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F27B51-D9E2-4C6D-8380-BB8C6E0E77D2}"/>
              </a:ext>
            </a:extLst>
          </p:cNvPr>
          <p:cNvSpPr txBox="1"/>
          <p:nvPr/>
        </p:nvSpPr>
        <p:spPr>
          <a:xfrm>
            <a:off x="6525846" y="50943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7E71C-69E2-4B50-A5D2-7CB3A3EA8BC1}"/>
              </a:ext>
            </a:extLst>
          </p:cNvPr>
          <p:cNvSpPr txBox="1"/>
          <p:nvPr/>
        </p:nvSpPr>
        <p:spPr>
          <a:xfrm>
            <a:off x="2151662" y="51948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3145F3-4471-45F0-926F-FF31B2A240DC}"/>
              </a:ext>
            </a:extLst>
          </p:cNvPr>
          <p:cNvSpPr txBox="1"/>
          <p:nvPr/>
        </p:nvSpPr>
        <p:spPr>
          <a:xfrm>
            <a:off x="2764013" y="49945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4334C9-8C0D-47D1-B85C-FD094E0065E1}"/>
              </a:ext>
            </a:extLst>
          </p:cNvPr>
          <p:cNvSpPr txBox="1"/>
          <p:nvPr/>
        </p:nvSpPr>
        <p:spPr>
          <a:xfrm>
            <a:off x="3187391" y="5077543"/>
            <a:ext cx="464662" cy="38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359778-D6D9-4D1B-BF06-3FB6242543D6}"/>
              </a:ext>
            </a:extLst>
          </p:cNvPr>
          <p:cNvSpPr txBox="1"/>
          <p:nvPr/>
        </p:nvSpPr>
        <p:spPr>
          <a:xfrm>
            <a:off x="2332286" y="81782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73" name="Group 29">
            <a:extLst>
              <a:ext uri="{FF2B5EF4-FFF2-40B4-BE49-F238E27FC236}">
                <a16:creationId xmlns:a16="http://schemas.microsoft.com/office/drawing/2014/main" id="{0069DCBA-33B4-4A85-894A-F9DED97AD751}"/>
              </a:ext>
            </a:extLst>
          </p:cNvPr>
          <p:cNvGrpSpPr>
            <a:grpSpLocks/>
          </p:cNvGrpSpPr>
          <p:nvPr/>
        </p:nvGrpSpPr>
        <p:grpSpPr bwMode="auto">
          <a:xfrm>
            <a:off x="6251208" y="5373179"/>
            <a:ext cx="287338" cy="790575"/>
            <a:chOff x="528" y="240"/>
            <a:chExt cx="181" cy="498"/>
          </a:xfrm>
        </p:grpSpPr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01E46B9A-7BAC-4C52-AC8B-6AA91FD0B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A0B41591-B061-48AB-85A3-82BD447E8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63278874-28EF-4156-BB69-9719832DF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9">
            <a:extLst>
              <a:ext uri="{FF2B5EF4-FFF2-40B4-BE49-F238E27FC236}">
                <a16:creationId xmlns:a16="http://schemas.microsoft.com/office/drawing/2014/main" id="{2CE61A35-8DA3-409A-9CCD-46110DAFFAE7}"/>
              </a:ext>
            </a:extLst>
          </p:cNvPr>
          <p:cNvGrpSpPr>
            <a:grpSpLocks/>
          </p:cNvGrpSpPr>
          <p:nvPr/>
        </p:nvGrpSpPr>
        <p:grpSpPr bwMode="auto">
          <a:xfrm>
            <a:off x="5240257" y="4255495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B7E9DD51-941F-4133-B60F-914629B24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F35824C1-9D4C-4FD8-86AD-EEA03382D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54A5C5B5-4F28-4312-AADE-00AFFA7E0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89E388B-032A-4D62-9680-4ED89AA7D5E1}"/>
              </a:ext>
            </a:extLst>
          </p:cNvPr>
          <p:cNvSpPr txBox="1"/>
          <p:nvPr/>
        </p:nvSpPr>
        <p:spPr>
          <a:xfrm>
            <a:off x="5813980" y="49824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68" name="Freeform 303">
            <a:extLst>
              <a:ext uri="{FF2B5EF4-FFF2-40B4-BE49-F238E27FC236}">
                <a16:creationId xmlns:a16="http://schemas.microsoft.com/office/drawing/2014/main" id="{40AB7670-D8DC-4BD5-9669-28F796A15614}"/>
              </a:ext>
            </a:extLst>
          </p:cNvPr>
          <p:cNvSpPr>
            <a:spLocks/>
          </p:cNvSpPr>
          <p:nvPr/>
        </p:nvSpPr>
        <p:spPr bwMode="auto">
          <a:xfrm>
            <a:off x="3689480" y="5599131"/>
            <a:ext cx="1816763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CE50AF-81C7-4AEA-87AC-0D265BD7FCB9}"/>
              </a:ext>
            </a:extLst>
          </p:cNvPr>
          <p:cNvSpPr txBox="1"/>
          <p:nvPr/>
        </p:nvSpPr>
        <p:spPr>
          <a:xfrm>
            <a:off x="5117226" y="713685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Shots from P2 need to be tight between the barrels and the wall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8x         Standard Target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D1DE6A-3949-4A2F-BC15-9419AE909103}"/>
              </a:ext>
            </a:extLst>
          </p:cNvPr>
          <p:cNvSpPr txBox="1"/>
          <p:nvPr/>
        </p:nvSpPr>
        <p:spPr>
          <a:xfrm>
            <a:off x="2082486" y="3674031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Pepper Popper</a:t>
            </a:r>
          </a:p>
        </p:txBody>
      </p:sp>
      <p:grpSp>
        <p:nvGrpSpPr>
          <p:cNvPr id="96" name="Group 21">
            <a:extLst>
              <a:ext uri="{FF2B5EF4-FFF2-40B4-BE49-F238E27FC236}">
                <a16:creationId xmlns:a16="http://schemas.microsoft.com/office/drawing/2014/main" id="{63D729C5-6A1F-4FE4-B71D-ED0FCB0396EE}"/>
              </a:ext>
            </a:extLst>
          </p:cNvPr>
          <p:cNvGrpSpPr>
            <a:grpSpLocks/>
          </p:cNvGrpSpPr>
          <p:nvPr/>
        </p:nvGrpSpPr>
        <p:grpSpPr bwMode="auto">
          <a:xfrm>
            <a:off x="2545994" y="3581400"/>
            <a:ext cx="185738" cy="660400"/>
            <a:chOff x="5403" y="3457"/>
            <a:chExt cx="209" cy="755"/>
          </a:xfrm>
        </p:grpSpPr>
        <p:sp>
          <p:nvSpPr>
            <p:cNvPr id="97" name="Oval 22">
              <a:extLst>
                <a:ext uri="{FF2B5EF4-FFF2-40B4-BE49-F238E27FC236}">
                  <a16:creationId xmlns:a16="http://schemas.microsoft.com/office/drawing/2014/main" id="{E2DB5A60-7139-4C90-B71E-3A7F6E2AC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23">
              <a:extLst>
                <a:ext uri="{FF2B5EF4-FFF2-40B4-BE49-F238E27FC236}">
                  <a16:creationId xmlns:a16="http://schemas.microsoft.com/office/drawing/2014/main" id="{22835A5A-CD8D-45DF-8706-BA0D03CB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AA92FD13-0810-4BC3-96E6-B5CDD261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id="{AEBFE9BB-6315-4613-8B40-3CA99F1A1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5D7BE883-7998-4F98-9D59-A3F72EB1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id="{718B1A27-8320-4C4E-8B6A-9498BA7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28">
              <a:extLst>
                <a:ext uri="{FF2B5EF4-FFF2-40B4-BE49-F238E27FC236}">
                  <a16:creationId xmlns:a16="http://schemas.microsoft.com/office/drawing/2014/main" id="{2835E9E6-E43A-46A5-96DD-672F01E6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126</Words>
  <Application>Microsoft Office PowerPoint</Application>
  <PresentationFormat>Custom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164</cp:revision>
  <dcterms:created xsi:type="dcterms:W3CDTF">2002-08-21T12:11:08Z</dcterms:created>
  <dcterms:modified xsi:type="dcterms:W3CDTF">2018-11-17T04:00:07Z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