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6" d="100"/>
          <a:sy n="86" d="100"/>
        </p:scale>
        <p:origin x="3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93755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Sporting Association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C0683A-7B5D-4AC1-9738-B3447997F257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5C5736D-A717-4C87-B109-975941D386B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A356822F-522D-4C8D-9C5D-37000D8B4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F1C83F3B-9C24-47A0-9429-408DBC10B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18FB9066-B3B3-4634-81C2-F009EDB2A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970D2D62-CBF1-41A6-8755-6D65F65A9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EC4CB122-D16A-4463-8695-DACF0CCDB152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F9AF53A-E0C6-45C0-B95C-E855B4E0C8F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2C0E1E02-03B1-4358-B0F3-32814083ACC8}"/>
              </a:ext>
            </a:extLst>
          </p:cNvPr>
          <p:cNvGrpSpPr/>
          <p:nvPr/>
        </p:nvGrpSpPr>
        <p:grpSpPr>
          <a:xfrm>
            <a:off x="-1904949" y="1468438"/>
            <a:ext cx="287338" cy="787400"/>
            <a:chOff x="-1371600" y="3810000"/>
            <a:chExt cx="287338" cy="787400"/>
          </a:xfrm>
        </p:grpSpPr>
        <p:sp>
          <p:nvSpPr>
            <p:cNvPr id="1067" name="Line 45">
              <a:extLst>
                <a:ext uri="{FF2B5EF4-FFF2-40B4-BE49-F238E27FC236}">
                  <a16:creationId xmlns:a16="http://schemas.microsoft.com/office/drawing/2014/main" id="{30093413-0046-4E5B-B98D-41818FFC3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355725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46">
              <a:extLst>
                <a:ext uri="{FF2B5EF4-FFF2-40B4-BE49-F238E27FC236}">
                  <a16:creationId xmlns:a16="http://schemas.microsoft.com/office/drawing/2014/main" id="{A64BCAF9-3D84-4FCD-83F7-0265CE90F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96962" y="419659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Freeform 48">
              <a:extLst>
                <a:ext uri="{FF2B5EF4-FFF2-40B4-BE49-F238E27FC236}">
                  <a16:creationId xmlns:a16="http://schemas.microsoft.com/office/drawing/2014/main" id="{B1895F66-1790-4E0A-B6E8-72194151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71600" y="3810000"/>
              <a:ext cx="287338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9">
              <a:extLst>
                <a:ext uri="{FF2B5EF4-FFF2-40B4-BE49-F238E27FC236}">
                  <a16:creationId xmlns:a16="http://schemas.microsoft.com/office/drawing/2014/main" id="{2653D865-D825-4EEA-9073-7D515A866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294" y="3917301"/>
              <a:ext cx="73031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50">
              <a:extLst>
                <a:ext uri="{FF2B5EF4-FFF2-40B4-BE49-F238E27FC236}">
                  <a16:creationId xmlns:a16="http://schemas.microsoft.com/office/drawing/2014/main" id="{4A3BE73E-740F-4027-9479-E73430B661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1366837" y="3914145"/>
              <a:ext cx="71437" cy="416580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0C19918A-5D14-4602-8FB4-D4EA9906BAB2}"/>
                </a:ext>
              </a:extLst>
            </p:cNvPr>
            <p:cNvSpPr/>
            <p:nvPr/>
          </p:nvSpPr>
          <p:spPr>
            <a:xfrm>
              <a:off x="-1295400" y="4266028"/>
              <a:ext cx="138105" cy="646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Freeform 48">
              <a:extLst>
                <a:ext uri="{FF2B5EF4-FFF2-40B4-BE49-F238E27FC236}">
                  <a16:creationId xmlns:a16="http://schemas.microsoft.com/office/drawing/2014/main" id="{5DA54C5F-43F6-488F-A850-DA24F40CA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1002" y="3839813"/>
              <a:ext cx="189309" cy="42862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rgbClr val="FFC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A5763366-8605-4E5E-B644-832908954FE3}"/>
              </a:ext>
            </a:extLst>
          </p:cNvPr>
          <p:cNvGrpSpPr/>
          <p:nvPr/>
        </p:nvGrpSpPr>
        <p:grpSpPr>
          <a:xfrm>
            <a:off x="-1098444" y="653256"/>
            <a:ext cx="290513" cy="787400"/>
            <a:chOff x="9296400" y="3392569"/>
            <a:chExt cx="290513" cy="787400"/>
          </a:xfrm>
        </p:grpSpPr>
        <p:grpSp>
          <p:nvGrpSpPr>
            <p:cNvPr id="1075" name="Group 33">
              <a:extLst>
                <a:ext uri="{FF2B5EF4-FFF2-40B4-BE49-F238E27FC236}">
                  <a16:creationId xmlns:a16="http://schemas.microsoft.com/office/drawing/2014/main" id="{6C5C93B9-C53A-424E-8CBA-8923248F9C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1078" name="Line 34">
                <a:extLst>
                  <a:ext uri="{FF2B5EF4-FFF2-40B4-BE49-F238E27FC236}">
                    <a16:creationId xmlns:a16="http://schemas.microsoft.com/office/drawing/2014/main" id="{24AD96CB-8F05-4571-A0EA-9188FD834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Line 35">
                <a:extLst>
                  <a:ext uri="{FF2B5EF4-FFF2-40B4-BE49-F238E27FC236}">
                    <a16:creationId xmlns:a16="http://schemas.microsoft.com/office/drawing/2014/main" id="{3E1558C6-2501-4E8C-943E-113080044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0" name="Freeform 36">
                <a:extLst>
                  <a:ext uri="{FF2B5EF4-FFF2-40B4-BE49-F238E27FC236}">
                    <a16:creationId xmlns:a16="http://schemas.microsoft.com/office/drawing/2014/main" id="{237F746B-0FE2-4677-B165-C0BD9515C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6" name="Freeform 32">
              <a:extLst>
                <a:ext uri="{FF2B5EF4-FFF2-40B4-BE49-F238E27FC236}">
                  <a16:creationId xmlns:a16="http://schemas.microsoft.com/office/drawing/2014/main" id="{9A663F31-24AD-4A6E-92AF-9E826958BB37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2">
              <a:extLst>
                <a:ext uri="{FF2B5EF4-FFF2-40B4-BE49-F238E27FC236}">
                  <a16:creationId xmlns:a16="http://schemas.microsoft.com/office/drawing/2014/main" id="{7770C055-5725-4CCB-80FD-7450C5BFBEC7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AB0D527-26D9-413E-8878-FDA5E22EB559}"/>
              </a:ext>
            </a:extLst>
          </p:cNvPr>
          <p:cNvGrpSpPr/>
          <p:nvPr/>
        </p:nvGrpSpPr>
        <p:grpSpPr>
          <a:xfrm>
            <a:off x="-1447800" y="685800"/>
            <a:ext cx="147062" cy="515906"/>
            <a:chOff x="3505200" y="4519097"/>
            <a:chExt cx="147062" cy="515906"/>
          </a:xfrm>
        </p:grpSpPr>
        <p:sp>
          <p:nvSpPr>
            <p:cNvPr id="1082" name="Line 30">
              <a:extLst>
                <a:ext uri="{FF2B5EF4-FFF2-40B4-BE49-F238E27FC236}">
                  <a16:creationId xmlns:a16="http://schemas.microsoft.com/office/drawing/2014/main" id="{1D7BF74B-13B1-4707-8A6B-29B3EDCD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3" name="Line 31">
              <a:extLst>
                <a:ext uri="{FF2B5EF4-FFF2-40B4-BE49-F238E27FC236}">
                  <a16:creationId xmlns:a16="http://schemas.microsoft.com/office/drawing/2014/main" id="{8A0098FF-9AFF-4926-B387-07CB61F9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4" name="Freeform 32">
              <a:extLst>
                <a:ext uri="{FF2B5EF4-FFF2-40B4-BE49-F238E27FC236}">
                  <a16:creationId xmlns:a16="http://schemas.microsoft.com/office/drawing/2014/main" id="{7A536662-7109-4F41-88AD-606C71AE5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08DFF872-B969-47B8-B4CC-6EBA44FB2EF5}"/>
              </a:ext>
            </a:extLst>
          </p:cNvPr>
          <p:cNvGrpSpPr/>
          <p:nvPr/>
        </p:nvGrpSpPr>
        <p:grpSpPr>
          <a:xfrm>
            <a:off x="-1961357" y="2545926"/>
            <a:ext cx="287338" cy="654897"/>
            <a:chOff x="8686800" y="5878380"/>
            <a:chExt cx="287338" cy="654897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F15C553D-E3DF-4A37-BE2E-DA83CF656235}"/>
                </a:ext>
              </a:extLst>
            </p:cNvPr>
            <p:cNvGrpSpPr/>
            <p:nvPr/>
          </p:nvGrpSpPr>
          <p:grpSpPr>
            <a:xfrm>
              <a:off x="8686800" y="5878380"/>
              <a:ext cx="287338" cy="654897"/>
              <a:chOff x="8534400" y="5309341"/>
              <a:chExt cx="287338" cy="654897"/>
            </a:xfrm>
          </p:grpSpPr>
          <p:sp>
            <p:nvSpPr>
              <p:cNvPr id="1089" name="Line 30">
                <a:extLst>
                  <a:ext uri="{FF2B5EF4-FFF2-40B4-BE49-F238E27FC236}">
                    <a16:creationId xmlns:a16="http://schemas.microsoft.com/office/drawing/2014/main" id="{BAE87D15-3A27-41BF-A9C6-C0D5CD27E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45513" y="5562600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Line 31">
                <a:extLst>
                  <a:ext uri="{FF2B5EF4-FFF2-40B4-BE49-F238E27FC236}">
                    <a16:creationId xmlns:a16="http://schemas.microsoft.com/office/drawing/2014/main" id="{603AA4BC-2899-4FF6-B40C-04A236166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9038" y="55419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Freeform 32">
                <a:extLst>
                  <a:ext uri="{FF2B5EF4-FFF2-40B4-BE49-F238E27FC236}">
                    <a16:creationId xmlns:a16="http://schemas.microsoft.com/office/drawing/2014/main" id="{AC2B946F-C30E-47CA-A134-D7E075647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4400" y="5309341"/>
                <a:ext cx="287338" cy="527050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A0750038-8762-46E8-886D-34E80EF9ED2B}"/>
                </a:ext>
              </a:extLst>
            </p:cNvPr>
            <p:cNvSpPr/>
            <p:nvPr/>
          </p:nvSpPr>
          <p:spPr>
            <a:xfrm>
              <a:off x="8689183" y="5986463"/>
              <a:ext cx="280994" cy="71436"/>
            </a:xfrm>
            <a:custGeom>
              <a:avLst/>
              <a:gdLst>
                <a:gd name="connsiteX0" fmla="*/ 0 w 283376"/>
                <a:gd name="connsiteY0" fmla="*/ 35718 h 69056"/>
                <a:gd name="connsiteX1" fmla="*/ 0 w 283376"/>
                <a:gd name="connsiteY1" fmla="*/ 35718 h 69056"/>
                <a:gd name="connsiteX2" fmla="*/ 19050 w 283376"/>
                <a:gd name="connsiteY2" fmla="*/ 28575 h 69056"/>
                <a:gd name="connsiteX3" fmla="*/ 33338 w 283376"/>
                <a:gd name="connsiteY3" fmla="*/ 21431 h 69056"/>
                <a:gd name="connsiteX4" fmla="*/ 38100 w 283376"/>
                <a:gd name="connsiteY4" fmla="*/ 14287 h 69056"/>
                <a:gd name="connsiteX5" fmla="*/ 45244 w 283376"/>
                <a:gd name="connsiteY5" fmla="*/ 11906 h 69056"/>
                <a:gd name="connsiteX6" fmla="*/ 52388 w 283376"/>
                <a:gd name="connsiteY6" fmla="*/ 4762 h 69056"/>
                <a:gd name="connsiteX7" fmla="*/ 52388 w 283376"/>
                <a:gd name="connsiteY7" fmla="*/ 4762 h 69056"/>
                <a:gd name="connsiteX8" fmla="*/ 226219 w 283376"/>
                <a:gd name="connsiteY8" fmla="*/ 0 h 69056"/>
                <a:gd name="connsiteX9" fmla="*/ 226219 w 283376"/>
                <a:gd name="connsiteY9" fmla="*/ 0 h 69056"/>
                <a:gd name="connsiteX10" fmla="*/ 242888 w 283376"/>
                <a:gd name="connsiteY10" fmla="*/ 11906 h 69056"/>
                <a:gd name="connsiteX11" fmla="*/ 247650 w 283376"/>
                <a:gd name="connsiteY11" fmla="*/ 19050 h 69056"/>
                <a:gd name="connsiteX12" fmla="*/ 254794 w 283376"/>
                <a:gd name="connsiteY12" fmla="*/ 21431 h 69056"/>
                <a:gd name="connsiteX13" fmla="*/ 276225 w 283376"/>
                <a:gd name="connsiteY13" fmla="*/ 33337 h 69056"/>
                <a:gd name="connsiteX14" fmla="*/ 280988 w 283376"/>
                <a:gd name="connsiteY14" fmla="*/ 40481 h 69056"/>
                <a:gd name="connsiteX15" fmla="*/ 280988 w 283376"/>
                <a:gd name="connsiteY15" fmla="*/ 40481 h 69056"/>
                <a:gd name="connsiteX16" fmla="*/ 283369 w 283376"/>
                <a:gd name="connsiteY16" fmla="*/ 69056 h 69056"/>
                <a:gd name="connsiteX17" fmla="*/ 283369 w 283376"/>
                <a:gd name="connsiteY17" fmla="*/ 69056 h 69056"/>
                <a:gd name="connsiteX18" fmla="*/ 0 w 283376"/>
                <a:gd name="connsiteY18" fmla="*/ 35718 h 69056"/>
                <a:gd name="connsiteX0" fmla="*/ 0 w 288138"/>
                <a:gd name="connsiteY0" fmla="*/ 73818 h 73818"/>
                <a:gd name="connsiteX1" fmla="*/ 4762 w 288138"/>
                <a:gd name="connsiteY1" fmla="*/ 35718 h 73818"/>
                <a:gd name="connsiteX2" fmla="*/ 23812 w 288138"/>
                <a:gd name="connsiteY2" fmla="*/ 28575 h 73818"/>
                <a:gd name="connsiteX3" fmla="*/ 38100 w 288138"/>
                <a:gd name="connsiteY3" fmla="*/ 21431 h 73818"/>
                <a:gd name="connsiteX4" fmla="*/ 42862 w 288138"/>
                <a:gd name="connsiteY4" fmla="*/ 14287 h 73818"/>
                <a:gd name="connsiteX5" fmla="*/ 50006 w 288138"/>
                <a:gd name="connsiteY5" fmla="*/ 11906 h 73818"/>
                <a:gd name="connsiteX6" fmla="*/ 57150 w 288138"/>
                <a:gd name="connsiteY6" fmla="*/ 4762 h 73818"/>
                <a:gd name="connsiteX7" fmla="*/ 57150 w 288138"/>
                <a:gd name="connsiteY7" fmla="*/ 4762 h 73818"/>
                <a:gd name="connsiteX8" fmla="*/ 230981 w 288138"/>
                <a:gd name="connsiteY8" fmla="*/ 0 h 73818"/>
                <a:gd name="connsiteX9" fmla="*/ 230981 w 288138"/>
                <a:gd name="connsiteY9" fmla="*/ 0 h 73818"/>
                <a:gd name="connsiteX10" fmla="*/ 247650 w 288138"/>
                <a:gd name="connsiteY10" fmla="*/ 11906 h 73818"/>
                <a:gd name="connsiteX11" fmla="*/ 252412 w 288138"/>
                <a:gd name="connsiteY11" fmla="*/ 19050 h 73818"/>
                <a:gd name="connsiteX12" fmla="*/ 259556 w 288138"/>
                <a:gd name="connsiteY12" fmla="*/ 21431 h 73818"/>
                <a:gd name="connsiteX13" fmla="*/ 280987 w 288138"/>
                <a:gd name="connsiteY13" fmla="*/ 33337 h 73818"/>
                <a:gd name="connsiteX14" fmla="*/ 285750 w 288138"/>
                <a:gd name="connsiteY14" fmla="*/ 40481 h 73818"/>
                <a:gd name="connsiteX15" fmla="*/ 285750 w 288138"/>
                <a:gd name="connsiteY15" fmla="*/ 40481 h 73818"/>
                <a:gd name="connsiteX16" fmla="*/ 288131 w 288138"/>
                <a:gd name="connsiteY16" fmla="*/ 69056 h 73818"/>
                <a:gd name="connsiteX17" fmla="*/ 288131 w 288138"/>
                <a:gd name="connsiteY17" fmla="*/ 69056 h 73818"/>
                <a:gd name="connsiteX18" fmla="*/ 0 w 288138"/>
                <a:gd name="connsiteY18" fmla="*/ 73818 h 73818"/>
                <a:gd name="connsiteX0" fmla="*/ 7391 w 283623"/>
                <a:gd name="connsiteY0" fmla="*/ 73818 h 73818"/>
                <a:gd name="connsiteX1" fmla="*/ 247 w 283623"/>
                <a:gd name="connsiteY1" fmla="*/ 35718 h 73818"/>
                <a:gd name="connsiteX2" fmla="*/ 19297 w 283623"/>
                <a:gd name="connsiteY2" fmla="*/ 28575 h 73818"/>
                <a:gd name="connsiteX3" fmla="*/ 33585 w 283623"/>
                <a:gd name="connsiteY3" fmla="*/ 21431 h 73818"/>
                <a:gd name="connsiteX4" fmla="*/ 38347 w 283623"/>
                <a:gd name="connsiteY4" fmla="*/ 14287 h 73818"/>
                <a:gd name="connsiteX5" fmla="*/ 45491 w 283623"/>
                <a:gd name="connsiteY5" fmla="*/ 11906 h 73818"/>
                <a:gd name="connsiteX6" fmla="*/ 52635 w 283623"/>
                <a:gd name="connsiteY6" fmla="*/ 4762 h 73818"/>
                <a:gd name="connsiteX7" fmla="*/ 52635 w 283623"/>
                <a:gd name="connsiteY7" fmla="*/ 4762 h 73818"/>
                <a:gd name="connsiteX8" fmla="*/ 226466 w 283623"/>
                <a:gd name="connsiteY8" fmla="*/ 0 h 73818"/>
                <a:gd name="connsiteX9" fmla="*/ 226466 w 283623"/>
                <a:gd name="connsiteY9" fmla="*/ 0 h 73818"/>
                <a:gd name="connsiteX10" fmla="*/ 243135 w 283623"/>
                <a:gd name="connsiteY10" fmla="*/ 11906 h 73818"/>
                <a:gd name="connsiteX11" fmla="*/ 247897 w 283623"/>
                <a:gd name="connsiteY11" fmla="*/ 19050 h 73818"/>
                <a:gd name="connsiteX12" fmla="*/ 255041 w 283623"/>
                <a:gd name="connsiteY12" fmla="*/ 21431 h 73818"/>
                <a:gd name="connsiteX13" fmla="*/ 276472 w 283623"/>
                <a:gd name="connsiteY13" fmla="*/ 33337 h 73818"/>
                <a:gd name="connsiteX14" fmla="*/ 281235 w 283623"/>
                <a:gd name="connsiteY14" fmla="*/ 40481 h 73818"/>
                <a:gd name="connsiteX15" fmla="*/ 281235 w 283623"/>
                <a:gd name="connsiteY15" fmla="*/ 40481 h 73818"/>
                <a:gd name="connsiteX16" fmla="*/ 283616 w 283623"/>
                <a:gd name="connsiteY16" fmla="*/ 69056 h 73818"/>
                <a:gd name="connsiteX17" fmla="*/ 283616 w 283623"/>
                <a:gd name="connsiteY17" fmla="*/ 69056 h 73818"/>
                <a:gd name="connsiteX18" fmla="*/ 7391 w 283623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6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9525 w 276232"/>
                <a:gd name="connsiteY2" fmla="*/ 38100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76232"/>
                <a:gd name="connsiteY0" fmla="*/ 73818 h 73818"/>
                <a:gd name="connsiteX1" fmla="*/ 4762 w 276232"/>
                <a:gd name="connsiteY1" fmla="*/ 42862 h 73818"/>
                <a:gd name="connsiteX2" fmla="*/ 11907 w 276232"/>
                <a:gd name="connsiteY2" fmla="*/ 28575 h 73818"/>
                <a:gd name="connsiteX3" fmla="*/ 26194 w 276232"/>
                <a:gd name="connsiteY3" fmla="*/ 21431 h 73818"/>
                <a:gd name="connsiteX4" fmla="*/ 30956 w 276232"/>
                <a:gd name="connsiteY4" fmla="*/ 14287 h 73818"/>
                <a:gd name="connsiteX5" fmla="*/ 38100 w 276232"/>
                <a:gd name="connsiteY5" fmla="*/ 11906 h 73818"/>
                <a:gd name="connsiteX6" fmla="*/ 45244 w 276232"/>
                <a:gd name="connsiteY6" fmla="*/ 4762 h 73818"/>
                <a:gd name="connsiteX7" fmla="*/ 45244 w 276232"/>
                <a:gd name="connsiteY7" fmla="*/ 4762 h 73818"/>
                <a:gd name="connsiteX8" fmla="*/ 219075 w 276232"/>
                <a:gd name="connsiteY8" fmla="*/ 0 h 73818"/>
                <a:gd name="connsiteX9" fmla="*/ 219075 w 276232"/>
                <a:gd name="connsiteY9" fmla="*/ 0 h 73818"/>
                <a:gd name="connsiteX10" fmla="*/ 235744 w 276232"/>
                <a:gd name="connsiteY10" fmla="*/ 11906 h 73818"/>
                <a:gd name="connsiteX11" fmla="*/ 240506 w 276232"/>
                <a:gd name="connsiteY11" fmla="*/ 19050 h 73818"/>
                <a:gd name="connsiteX12" fmla="*/ 247650 w 276232"/>
                <a:gd name="connsiteY12" fmla="*/ 21431 h 73818"/>
                <a:gd name="connsiteX13" fmla="*/ 269081 w 276232"/>
                <a:gd name="connsiteY13" fmla="*/ 33337 h 73818"/>
                <a:gd name="connsiteX14" fmla="*/ 273844 w 276232"/>
                <a:gd name="connsiteY14" fmla="*/ 40481 h 73818"/>
                <a:gd name="connsiteX15" fmla="*/ 273844 w 276232"/>
                <a:gd name="connsiteY15" fmla="*/ 40481 h 73818"/>
                <a:gd name="connsiteX16" fmla="*/ 276225 w 276232"/>
                <a:gd name="connsiteY16" fmla="*/ 69056 h 73818"/>
                <a:gd name="connsiteX17" fmla="*/ 276225 w 276232"/>
                <a:gd name="connsiteY17" fmla="*/ 69056 h 73818"/>
                <a:gd name="connsiteX18" fmla="*/ 0 w 276232"/>
                <a:gd name="connsiteY18" fmla="*/ 73818 h 73818"/>
                <a:gd name="connsiteX0" fmla="*/ 0 w 280994"/>
                <a:gd name="connsiteY0" fmla="*/ 76199 h 76199"/>
                <a:gd name="connsiteX1" fmla="*/ 9524 w 280994"/>
                <a:gd name="connsiteY1" fmla="*/ 42862 h 76199"/>
                <a:gd name="connsiteX2" fmla="*/ 16669 w 280994"/>
                <a:gd name="connsiteY2" fmla="*/ 28575 h 76199"/>
                <a:gd name="connsiteX3" fmla="*/ 30956 w 280994"/>
                <a:gd name="connsiteY3" fmla="*/ 21431 h 76199"/>
                <a:gd name="connsiteX4" fmla="*/ 35718 w 280994"/>
                <a:gd name="connsiteY4" fmla="*/ 14287 h 76199"/>
                <a:gd name="connsiteX5" fmla="*/ 42862 w 280994"/>
                <a:gd name="connsiteY5" fmla="*/ 11906 h 76199"/>
                <a:gd name="connsiteX6" fmla="*/ 50006 w 280994"/>
                <a:gd name="connsiteY6" fmla="*/ 4762 h 76199"/>
                <a:gd name="connsiteX7" fmla="*/ 50006 w 280994"/>
                <a:gd name="connsiteY7" fmla="*/ 4762 h 76199"/>
                <a:gd name="connsiteX8" fmla="*/ 223837 w 280994"/>
                <a:gd name="connsiteY8" fmla="*/ 0 h 76199"/>
                <a:gd name="connsiteX9" fmla="*/ 223837 w 280994"/>
                <a:gd name="connsiteY9" fmla="*/ 0 h 76199"/>
                <a:gd name="connsiteX10" fmla="*/ 240506 w 280994"/>
                <a:gd name="connsiteY10" fmla="*/ 11906 h 76199"/>
                <a:gd name="connsiteX11" fmla="*/ 245268 w 280994"/>
                <a:gd name="connsiteY11" fmla="*/ 19050 h 76199"/>
                <a:gd name="connsiteX12" fmla="*/ 252412 w 280994"/>
                <a:gd name="connsiteY12" fmla="*/ 21431 h 76199"/>
                <a:gd name="connsiteX13" fmla="*/ 273843 w 280994"/>
                <a:gd name="connsiteY13" fmla="*/ 33337 h 76199"/>
                <a:gd name="connsiteX14" fmla="*/ 278606 w 280994"/>
                <a:gd name="connsiteY14" fmla="*/ 40481 h 76199"/>
                <a:gd name="connsiteX15" fmla="*/ 278606 w 280994"/>
                <a:gd name="connsiteY15" fmla="*/ 40481 h 76199"/>
                <a:gd name="connsiteX16" fmla="*/ 280987 w 280994"/>
                <a:gd name="connsiteY16" fmla="*/ 69056 h 76199"/>
                <a:gd name="connsiteX17" fmla="*/ 280987 w 280994"/>
                <a:gd name="connsiteY17" fmla="*/ 69056 h 76199"/>
                <a:gd name="connsiteX18" fmla="*/ 0 w 280994"/>
                <a:gd name="connsiteY18" fmla="*/ 76199 h 76199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16669 w 280994"/>
                <a:gd name="connsiteY2" fmla="*/ 28575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9524 w 280994"/>
                <a:gd name="connsiteY1" fmla="*/ 42862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  <a:gd name="connsiteX0" fmla="*/ 0 w 280994"/>
                <a:gd name="connsiteY0" fmla="*/ 71436 h 71436"/>
                <a:gd name="connsiteX1" fmla="*/ 4762 w 280994"/>
                <a:gd name="connsiteY1" fmla="*/ 38099 h 71436"/>
                <a:gd name="connsiteX2" fmla="*/ 30957 w 280994"/>
                <a:gd name="connsiteY2" fmla="*/ 19050 h 71436"/>
                <a:gd name="connsiteX3" fmla="*/ 30956 w 280994"/>
                <a:gd name="connsiteY3" fmla="*/ 21431 h 71436"/>
                <a:gd name="connsiteX4" fmla="*/ 35718 w 280994"/>
                <a:gd name="connsiteY4" fmla="*/ 14287 h 71436"/>
                <a:gd name="connsiteX5" fmla="*/ 42862 w 280994"/>
                <a:gd name="connsiteY5" fmla="*/ 11906 h 71436"/>
                <a:gd name="connsiteX6" fmla="*/ 50006 w 280994"/>
                <a:gd name="connsiteY6" fmla="*/ 4762 h 71436"/>
                <a:gd name="connsiteX7" fmla="*/ 50006 w 280994"/>
                <a:gd name="connsiteY7" fmla="*/ 4762 h 71436"/>
                <a:gd name="connsiteX8" fmla="*/ 223837 w 280994"/>
                <a:gd name="connsiteY8" fmla="*/ 0 h 71436"/>
                <a:gd name="connsiteX9" fmla="*/ 223837 w 280994"/>
                <a:gd name="connsiteY9" fmla="*/ 0 h 71436"/>
                <a:gd name="connsiteX10" fmla="*/ 240506 w 280994"/>
                <a:gd name="connsiteY10" fmla="*/ 11906 h 71436"/>
                <a:gd name="connsiteX11" fmla="*/ 245268 w 280994"/>
                <a:gd name="connsiteY11" fmla="*/ 19050 h 71436"/>
                <a:gd name="connsiteX12" fmla="*/ 252412 w 280994"/>
                <a:gd name="connsiteY12" fmla="*/ 21431 h 71436"/>
                <a:gd name="connsiteX13" fmla="*/ 273843 w 280994"/>
                <a:gd name="connsiteY13" fmla="*/ 33337 h 71436"/>
                <a:gd name="connsiteX14" fmla="*/ 278606 w 280994"/>
                <a:gd name="connsiteY14" fmla="*/ 40481 h 71436"/>
                <a:gd name="connsiteX15" fmla="*/ 278606 w 280994"/>
                <a:gd name="connsiteY15" fmla="*/ 40481 h 71436"/>
                <a:gd name="connsiteX16" fmla="*/ 280987 w 280994"/>
                <a:gd name="connsiteY16" fmla="*/ 69056 h 71436"/>
                <a:gd name="connsiteX17" fmla="*/ 280987 w 280994"/>
                <a:gd name="connsiteY17" fmla="*/ 69056 h 71436"/>
                <a:gd name="connsiteX18" fmla="*/ 0 w 280994"/>
                <a:gd name="connsiteY18" fmla="*/ 71436 h 7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0994" h="71436">
                  <a:moveTo>
                    <a:pt x="0" y="71436"/>
                  </a:moveTo>
                  <a:cubicBezTo>
                    <a:pt x="1587" y="58736"/>
                    <a:pt x="-397" y="46830"/>
                    <a:pt x="4762" y="38099"/>
                  </a:cubicBezTo>
                  <a:cubicBezTo>
                    <a:pt x="9921" y="29368"/>
                    <a:pt x="26591" y="21828"/>
                    <a:pt x="30957" y="19050"/>
                  </a:cubicBezTo>
                  <a:cubicBezTo>
                    <a:pt x="35323" y="16272"/>
                    <a:pt x="6927" y="29440"/>
                    <a:pt x="30956" y="21431"/>
                  </a:cubicBezTo>
                  <a:cubicBezTo>
                    <a:pt x="32543" y="19050"/>
                    <a:pt x="33483" y="16075"/>
                    <a:pt x="35718" y="14287"/>
                  </a:cubicBezTo>
                  <a:cubicBezTo>
                    <a:pt x="37678" y="12719"/>
                    <a:pt x="41087" y="13681"/>
                    <a:pt x="42862" y="11906"/>
                  </a:cubicBezTo>
                  <a:cubicBezTo>
                    <a:pt x="51512" y="3256"/>
                    <a:pt x="39085" y="4762"/>
                    <a:pt x="50006" y="4762"/>
                  </a:cubicBezTo>
                  <a:lnTo>
                    <a:pt x="50006" y="4762"/>
                  </a:lnTo>
                  <a:cubicBezTo>
                    <a:pt x="107928" y="2129"/>
                    <a:pt x="165839" y="0"/>
                    <a:pt x="223837" y="0"/>
                  </a:cubicBezTo>
                  <a:lnTo>
                    <a:pt x="223837" y="0"/>
                  </a:lnTo>
                  <a:cubicBezTo>
                    <a:pt x="229393" y="3969"/>
                    <a:pt x="235403" y="7370"/>
                    <a:pt x="240506" y="11906"/>
                  </a:cubicBezTo>
                  <a:cubicBezTo>
                    <a:pt x="242645" y="13807"/>
                    <a:pt x="243033" y="17262"/>
                    <a:pt x="245268" y="19050"/>
                  </a:cubicBezTo>
                  <a:cubicBezTo>
                    <a:pt x="247228" y="20618"/>
                    <a:pt x="250218" y="20212"/>
                    <a:pt x="252412" y="21431"/>
                  </a:cubicBezTo>
                  <a:cubicBezTo>
                    <a:pt x="276976" y="35077"/>
                    <a:pt x="257678" y="27949"/>
                    <a:pt x="273843" y="33337"/>
                  </a:cubicBezTo>
                  <a:lnTo>
                    <a:pt x="278606" y="40481"/>
                  </a:lnTo>
                  <a:lnTo>
                    <a:pt x="278606" y="40481"/>
                  </a:lnTo>
                  <a:cubicBezTo>
                    <a:pt x="281250" y="64279"/>
                    <a:pt x="280987" y="54724"/>
                    <a:pt x="280987" y="69056"/>
                  </a:cubicBezTo>
                  <a:lnTo>
                    <a:pt x="280987" y="69056"/>
                  </a:lnTo>
                  <a:lnTo>
                    <a:pt x="0" y="7143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14784719-2330-4FC5-A6F3-7F0D3B91FC5D}"/>
                </a:ext>
              </a:extLst>
            </p:cNvPr>
            <p:cNvSpPr/>
            <p:nvPr/>
          </p:nvSpPr>
          <p:spPr>
            <a:xfrm>
              <a:off x="8780868" y="5883857"/>
              <a:ext cx="97623" cy="1026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8EF261E5-105F-4B0F-8082-05AADE997D7E}"/>
              </a:ext>
            </a:extLst>
          </p:cNvPr>
          <p:cNvSpPr txBox="1"/>
          <p:nvPr/>
        </p:nvSpPr>
        <p:spPr>
          <a:xfrm>
            <a:off x="-245169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05B8510A-1D84-4C3A-A163-17A5E24C82F2}"/>
              </a:ext>
            </a:extLst>
          </p:cNvPr>
          <p:cNvSpPr txBox="1"/>
          <p:nvPr/>
        </p:nvSpPr>
        <p:spPr>
          <a:xfrm>
            <a:off x="-2194855" y="3581870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9DB2271E-56E5-4AB9-A2DD-D64CA56D3D85}"/>
              </a:ext>
            </a:extLst>
          </p:cNvPr>
          <p:cNvSpPr txBox="1"/>
          <p:nvPr/>
        </p:nvSpPr>
        <p:spPr>
          <a:xfrm>
            <a:off x="-2319036" y="3792646"/>
            <a:ext cx="2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283</Words>
  <Application>Microsoft Macintosh PowerPoint</Application>
  <PresentationFormat>Custom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2020-02-03T00:44:03Z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