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30.09.2019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Group 29">
            <a:extLst>
              <a:ext uri="{FF2B5EF4-FFF2-40B4-BE49-F238E27FC236}">
                <a16:creationId xmlns:a16="http://schemas.microsoft.com/office/drawing/2014/main" id="{C3D4F935-C796-4A10-9B7C-5D9FC6096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615799"/>
              </p:ext>
            </p:extLst>
          </p:nvPr>
        </p:nvGraphicFramePr>
        <p:xfrm>
          <a:off x="152400" y="152400"/>
          <a:ext cx="7010400" cy="337657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Stendo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Down! But for Suckers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Go Fast Don’t Suck &amp;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 box, loaded firearm lying on table pointed downrange. All magazines to be used on the table. Both hands touching respective thighs.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22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4 USPSA, 6 mini USPSA,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minipoppers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, 3 NT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Upon start signal, engage each carboard target with 2 shots each. Conduct a mandatory reload and reengage each cardboard with two rounds each. The steel can be shot at any time in any order.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ED519541-850A-46E9-9DB4-033F53148C6A}"/>
              </a:ext>
            </a:extLst>
          </p:cNvPr>
          <p:cNvGrpSpPr/>
          <p:nvPr/>
        </p:nvGrpSpPr>
        <p:grpSpPr>
          <a:xfrm>
            <a:off x="3342759" y="6971733"/>
            <a:ext cx="533400" cy="442872"/>
            <a:chOff x="-3768057" y="7612224"/>
            <a:chExt cx="533400" cy="442872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7409A2E-963A-4DE5-946B-FD0B048491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68056" y="7622912"/>
              <a:ext cx="533399" cy="1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AF1697F-733C-4A43-8FA2-1C41D81355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234658" y="7612224"/>
              <a:ext cx="1" cy="432183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2EA4A22-6404-4797-858B-23776DBA4A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68057" y="7612224"/>
              <a:ext cx="1" cy="432183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BE18455-07A4-40DF-B4FF-977124E61C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68057" y="8055095"/>
              <a:ext cx="533399" cy="1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CC5E07D-D1AA-4469-9FBF-64217124C63E}"/>
              </a:ext>
            </a:extLst>
          </p:cNvPr>
          <p:cNvGrpSpPr/>
          <p:nvPr/>
        </p:nvGrpSpPr>
        <p:grpSpPr>
          <a:xfrm>
            <a:off x="1495029" y="4474393"/>
            <a:ext cx="290513" cy="787400"/>
            <a:chOff x="9296400" y="3392569"/>
            <a:chExt cx="290513" cy="787400"/>
          </a:xfrm>
        </p:grpSpPr>
        <p:grpSp>
          <p:nvGrpSpPr>
            <p:cNvPr id="52" name="Group 33">
              <a:extLst>
                <a:ext uri="{FF2B5EF4-FFF2-40B4-BE49-F238E27FC236}">
                  <a16:creationId xmlns:a16="http://schemas.microsoft.com/office/drawing/2014/main" id="{753F57F2-C08D-4E01-8ACC-F69CF0FC02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55" name="Line 34">
                <a:extLst>
                  <a:ext uri="{FF2B5EF4-FFF2-40B4-BE49-F238E27FC236}">
                    <a16:creationId xmlns:a16="http://schemas.microsoft.com/office/drawing/2014/main" id="{C3909890-FE40-4386-8AC0-983414007D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Line 35">
                <a:extLst>
                  <a:ext uri="{FF2B5EF4-FFF2-40B4-BE49-F238E27FC236}">
                    <a16:creationId xmlns:a16="http://schemas.microsoft.com/office/drawing/2014/main" id="{7DAE07C6-CC9A-4EDB-9A56-9701FB8795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Freeform 36">
                <a:extLst>
                  <a:ext uri="{FF2B5EF4-FFF2-40B4-BE49-F238E27FC236}">
                    <a16:creationId xmlns:a16="http://schemas.microsoft.com/office/drawing/2014/main" id="{3C8884AD-128E-404C-B482-8B6F88569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" name="Freeform 32">
              <a:extLst>
                <a:ext uri="{FF2B5EF4-FFF2-40B4-BE49-F238E27FC236}">
                  <a16:creationId xmlns:a16="http://schemas.microsoft.com/office/drawing/2014/main" id="{B6FF2B61-A77C-49DC-B72D-BFF261BCC30A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32BD3C6D-C84C-403A-9F2A-DDC457B49154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" name="Group 29">
            <a:extLst>
              <a:ext uri="{FF2B5EF4-FFF2-40B4-BE49-F238E27FC236}">
                <a16:creationId xmlns:a16="http://schemas.microsoft.com/office/drawing/2014/main" id="{1E57C21F-0B3B-4812-9CD8-980FAC80C0EA}"/>
              </a:ext>
            </a:extLst>
          </p:cNvPr>
          <p:cNvGrpSpPr>
            <a:grpSpLocks/>
          </p:cNvGrpSpPr>
          <p:nvPr/>
        </p:nvGrpSpPr>
        <p:grpSpPr bwMode="auto">
          <a:xfrm>
            <a:off x="5368129" y="4120685"/>
            <a:ext cx="287338" cy="790575"/>
            <a:chOff x="528" y="240"/>
            <a:chExt cx="181" cy="498"/>
          </a:xfrm>
        </p:grpSpPr>
        <p:sp>
          <p:nvSpPr>
            <p:cNvPr id="59" name="Line 30">
              <a:extLst>
                <a:ext uri="{FF2B5EF4-FFF2-40B4-BE49-F238E27FC236}">
                  <a16:creationId xmlns:a16="http://schemas.microsoft.com/office/drawing/2014/main" id="{73935A4A-5D7D-4CA8-8126-468E10BF4F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31">
              <a:extLst>
                <a:ext uri="{FF2B5EF4-FFF2-40B4-BE49-F238E27FC236}">
                  <a16:creationId xmlns:a16="http://schemas.microsoft.com/office/drawing/2014/main" id="{F68B6109-012B-4C21-8BCA-6DF98B33C0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32">
              <a:extLst>
                <a:ext uri="{FF2B5EF4-FFF2-40B4-BE49-F238E27FC236}">
                  <a16:creationId xmlns:a16="http://schemas.microsoft.com/office/drawing/2014/main" id="{80063EAE-AF51-424A-BB21-522E57784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51">
            <a:extLst>
              <a:ext uri="{FF2B5EF4-FFF2-40B4-BE49-F238E27FC236}">
                <a16:creationId xmlns:a16="http://schemas.microsoft.com/office/drawing/2014/main" id="{89854834-AAB0-45F8-84F9-F2A7F08DD057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016414"/>
            <a:ext cx="141288" cy="460375"/>
            <a:chOff x="5403" y="3457"/>
            <a:chExt cx="209" cy="755"/>
          </a:xfrm>
        </p:grpSpPr>
        <p:sp>
          <p:nvSpPr>
            <p:cNvPr id="63" name="Oval 52">
              <a:extLst>
                <a:ext uri="{FF2B5EF4-FFF2-40B4-BE49-F238E27FC236}">
                  <a16:creationId xmlns:a16="http://schemas.microsoft.com/office/drawing/2014/main" id="{B0EB738A-E092-482A-AA1E-DC29866A3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4" name="Oval 53">
              <a:extLst>
                <a:ext uri="{FF2B5EF4-FFF2-40B4-BE49-F238E27FC236}">
                  <a16:creationId xmlns:a16="http://schemas.microsoft.com/office/drawing/2014/main" id="{7BA384C4-A055-45E9-846E-583D84D4D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5" name="Freeform 54">
              <a:extLst>
                <a:ext uri="{FF2B5EF4-FFF2-40B4-BE49-F238E27FC236}">
                  <a16:creationId xmlns:a16="http://schemas.microsoft.com/office/drawing/2014/main" id="{69288D0E-AE95-416A-B13A-A79230F71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Rectangle 55">
              <a:extLst>
                <a:ext uri="{FF2B5EF4-FFF2-40B4-BE49-F238E27FC236}">
                  <a16:creationId xmlns:a16="http://schemas.microsoft.com/office/drawing/2014/main" id="{F9F06497-4486-4DA8-8AC3-3C3C5A899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7" name="Rectangle 56">
              <a:extLst>
                <a:ext uri="{FF2B5EF4-FFF2-40B4-BE49-F238E27FC236}">
                  <a16:creationId xmlns:a16="http://schemas.microsoft.com/office/drawing/2014/main" id="{F83E3AF9-DE58-4B87-86E8-F6B2F2C97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8" name="Rectangle 57">
              <a:extLst>
                <a:ext uri="{FF2B5EF4-FFF2-40B4-BE49-F238E27FC236}">
                  <a16:creationId xmlns:a16="http://schemas.microsoft.com/office/drawing/2014/main" id="{42C492B5-8EF7-48C4-A1D0-30CEA730C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9" name="Rectangle 58">
              <a:extLst>
                <a:ext uri="{FF2B5EF4-FFF2-40B4-BE49-F238E27FC236}">
                  <a16:creationId xmlns:a16="http://schemas.microsoft.com/office/drawing/2014/main" id="{6B5EF2FB-2B80-4BDC-95DE-EDF7C24D8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70" name="Group 29">
            <a:extLst>
              <a:ext uri="{FF2B5EF4-FFF2-40B4-BE49-F238E27FC236}">
                <a16:creationId xmlns:a16="http://schemas.microsoft.com/office/drawing/2014/main" id="{8FEE1D16-8508-4A94-9DE6-C9B7C4B55F19}"/>
              </a:ext>
            </a:extLst>
          </p:cNvPr>
          <p:cNvGrpSpPr>
            <a:grpSpLocks/>
          </p:cNvGrpSpPr>
          <p:nvPr/>
        </p:nvGrpSpPr>
        <p:grpSpPr bwMode="auto">
          <a:xfrm>
            <a:off x="1949372" y="4139499"/>
            <a:ext cx="287338" cy="790575"/>
            <a:chOff x="528" y="240"/>
            <a:chExt cx="181" cy="498"/>
          </a:xfrm>
        </p:grpSpPr>
        <p:sp>
          <p:nvSpPr>
            <p:cNvPr id="71" name="Line 30">
              <a:extLst>
                <a:ext uri="{FF2B5EF4-FFF2-40B4-BE49-F238E27FC236}">
                  <a16:creationId xmlns:a16="http://schemas.microsoft.com/office/drawing/2014/main" id="{4C9BCE77-D768-4E9C-8ADA-BD9EA26C3C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31">
              <a:extLst>
                <a:ext uri="{FF2B5EF4-FFF2-40B4-BE49-F238E27FC236}">
                  <a16:creationId xmlns:a16="http://schemas.microsoft.com/office/drawing/2014/main" id="{D3544070-966B-4F33-A2D3-E70B1A7391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93F90EF0-ACC0-4FC3-B941-FAECD24203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4" name="Group 29">
            <a:extLst>
              <a:ext uri="{FF2B5EF4-FFF2-40B4-BE49-F238E27FC236}">
                <a16:creationId xmlns:a16="http://schemas.microsoft.com/office/drawing/2014/main" id="{F271B664-8D6F-49C4-9C5B-994FB2A7AF41}"/>
              </a:ext>
            </a:extLst>
          </p:cNvPr>
          <p:cNvGrpSpPr>
            <a:grpSpLocks/>
          </p:cNvGrpSpPr>
          <p:nvPr/>
        </p:nvGrpSpPr>
        <p:grpSpPr bwMode="auto">
          <a:xfrm>
            <a:off x="3881145" y="3929975"/>
            <a:ext cx="287338" cy="790575"/>
            <a:chOff x="528" y="240"/>
            <a:chExt cx="181" cy="498"/>
          </a:xfrm>
        </p:grpSpPr>
        <p:sp>
          <p:nvSpPr>
            <p:cNvPr id="75" name="Line 30">
              <a:extLst>
                <a:ext uri="{FF2B5EF4-FFF2-40B4-BE49-F238E27FC236}">
                  <a16:creationId xmlns:a16="http://schemas.microsoft.com/office/drawing/2014/main" id="{7C032C51-1019-41A0-BCF4-B4478F40D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31">
              <a:extLst>
                <a:ext uri="{FF2B5EF4-FFF2-40B4-BE49-F238E27FC236}">
                  <a16:creationId xmlns:a16="http://schemas.microsoft.com/office/drawing/2014/main" id="{69D71E7C-5313-446B-B803-1E52EE62E1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Freeform 32">
              <a:extLst>
                <a:ext uri="{FF2B5EF4-FFF2-40B4-BE49-F238E27FC236}">
                  <a16:creationId xmlns:a16="http://schemas.microsoft.com/office/drawing/2014/main" id="{8781500F-D87A-4B77-BEA1-10F0AFA7F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8" name="Group 51">
            <a:extLst>
              <a:ext uri="{FF2B5EF4-FFF2-40B4-BE49-F238E27FC236}">
                <a16:creationId xmlns:a16="http://schemas.microsoft.com/office/drawing/2014/main" id="{B672EC96-BC20-43D5-972F-4F2136FB494D}"/>
              </a:ext>
            </a:extLst>
          </p:cNvPr>
          <p:cNvGrpSpPr>
            <a:grpSpLocks/>
          </p:cNvGrpSpPr>
          <p:nvPr/>
        </p:nvGrpSpPr>
        <p:grpSpPr bwMode="auto">
          <a:xfrm>
            <a:off x="2754313" y="4016414"/>
            <a:ext cx="141288" cy="460375"/>
            <a:chOff x="5403" y="3457"/>
            <a:chExt cx="209" cy="755"/>
          </a:xfrm>
        </p:grpSpPr>
        <p:sp>
          <p:nvSpPr>
            <p:cNvPr id="79" name="Oval 52">
              <a:extLst>
                <a:ext uri="{FF2B5EF4-FFF2-40B4-BE49-F238E27FC236}">
                  <a16:creationId xmlns:a16="http://schemas.microsoft.com/office/drawing/2014/main" id="{26AB0565-6638-4446-BC0D-B56744A8D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0" name="Oval 53">
              <a:extLst>
                <a:ext uri="{FF2B5EF4-FFF2-40B4-BE49-F238E27FC236}">
                  <a16:creationId xmlns:a16="http://schemas.microsoft.com/office/drawing/2014/main" id="{18101127-DC82-4257-9591-F050B8A4E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1" name="Freeform 54">
              <a:extLst>
                <a:ext uri="{FF2B5EF4-FFF2-40B4-BE49-F238E27FC236}">
                  <a16:creationId xmlns:a16="http://schemas.microsoft.com/office/drawing/2014/main" id="{F9B022F3-00D1-4A47-AD87-FD70A6F15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Rectangle 55">
              <a:extLst>
                <a:ext uri="{FF2B5EF4-FFF2-40B4-BE49-F238E27FC236}">
                  <a16:creationId xmlns:a16="http://schemas.microsoft.com/office/drawing/2014/main" id="{305F5543-F157-4C36-BBAB-9D88899B2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3" name="Rectangle 56">
              <a:extLst>
                <a:ext uri="{FF2B5EF4-FFF2-40B4-BE49-F238E27FC236}">
                  <a16:creationId xmlns:a16="http://schemas.microsoft.com/office/drawing/2014/main" id="{70884AC2-7B81-4D0A-8389-F7B285C0E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4" name="Rectangle 57">
              <a:extLst>
                <a:ext uri="{FF2B5EF4-FFF2-40B4-BE49-F238E27FC236}">
                  <a16:creationId xmlns:a16="http://schemas.microsoft.com/office/drawing/2014/main" id="{931BD4AE-E852-4623-9509-1ED9BF7A7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5" name="Rectangle 58">
              <a:extLst>
                <a:ext uri="{FF2B5EF4-FFF2-40B4-BE49-F238E27FC236}">
                  <a16:creationId xmlns:a16="http://schemas.microsoft.com/office/drawing/2014/main" id="{3F8A42D8-909D-4F83-8607-2F8175083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D942B39-6C82-4442-90E6-6DBE95176F1B}"/>
              </a:ext>
            </a:extLst>
          </p:cNvPr>
          <p:cNvGrpSpPr/>
          <p:nvPr/>
        </p:nvGrpSpPr>
        <p:grpSpPr>
          <a:xfrm>
            <a:off x="5844369" y="4384513"/>
            <a:ext cx="290513" cy="787400"/>
            <a:chOff x="9296400" y="3392569"/>
            <a:chExt cx="290513" cy="787400"/>
          </a:xfrm>
        </p:grpSpPr>
        <p:grpSp>
          <p:nvGrpSpPr>
            <p:cNvPr id="87" name="Group 33">
              <a:extLst>
                <a:ext uri="{FF2B5EF4-FFF2-40B4-BE49-F238E27FC236}">
                  <a16:creationId xmlns:a16="http://schemas.microsoft.com/office/drawing/2014/main" id="{4EC6A610-4EA0-4234-ACF9-7994297E7A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90" name="Line 34">
                <a:extLst>
                  <a:ext uri="{FF2B5EF4-FFF2-40B4-BE49-F238E27FC236}">
                    <a16:creationId xmlns:a16="http://schemas.microsoft.com/office/drawing/2014/main" id="{99A3633C-6788-4107-93D3-FD7B015E98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35">
                <a:extLst>
                  <a:ext uri="{FF2B5EF4-FFF2-40B4-BE49-F238E27FC236}">
                    <a16:creationId xmlns:a16="http://schemas.microsoft.com/office/drawing/2014/main" id="{45DF135F-0A9A-46DE-BE2A-5F7F008813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Freeform 36">
                <a:extLst>
                  <a:ext uri="{FF2B5EF4-FFF2-40B4-BE49-F238E27FC236}">
                    <a16:creationId xmlns:a16="http://schemas.microsoft.com/office/drawing/2014/main" id="{23E9372E-40C5-4CF4-A764-7DC73981AC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8" name="Freeform 32">
              <a:extLst>
                <a:ext uri="{FF2B5EF4-FFF2-40B4-BE49-F238E27FC236}">
                  <a16:creationId xmlns:a16="http://schemas.microsoft.com/office/drawing/2014/main" id="{99A19C2C-79B4-4FF4-9B19-77EE003D3FC8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32">
              <a:extLst>
                <a:ext uri="{FF2B5EF4-FFF2-40B4-BE49-F238E27FC236}">
                  <a16:creationId xmlns:a16="http://schemas.microsoft.com/office/drawing/2014/main" id="{203D5B94-D189-4F16-956E-400F3417B839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58ACBC2-F46A-4BC8-BA6E-8D81D95F363A}"/>
              </a:ext>
            </a:extLst>
          </p:cNvPr>
          <p:cNvGrpSpPr/>
          <p:nvPr/>
        </p:nvGrpSpPr>
        <p:grpSpPr>
          <a:xfrm>
            <a:off x="3465089" y="4077391"/>
            <a:ext cx="290513" cy="787400"/>
            <a:chOff x="9296400" y="3392569"/>
            <a:chExt cx="290513" cy="787400"/>
          </a:xfrm>
        </p:grpSpPr>
        <p:grpSp>
          <p:nvGrpSpPr>
            <p:cNvPr id="94" name="Group 33">
              <a:extLst>
                <a:ext uri="{FF2B5EF4-FFF2-40B4-BE49-F238E27FC236}">
                  <a16:creationId xmlns:a16="http://schemas.microsoft.com/office/drawing/2014/main" id="{1B07D3CF-8EC0-4624-8F49-DB46A69DB7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97" name="Line 34">
                <a:extLst>
                  <a:ext uri="{FF2B5EF4-FFF2-40B4-BE49-F238E27FC236}">
                    <a16:creationId xmlns:a16="http://schemas.microsoft.com/office/drawing/2014/main" id="{3583129A-FBC8-44B0-9493-8677D0FC03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Line 35">
                <a:extLst>
                  <a:ext uri="{FF2B5EF4-FFF2-40B4-BE49-F238E27FC236}">
                    <a16:creationId xmlns:a16="http://schemas.microsoft.com/office/drawing/2014/main" id="{760B5C3A-F357-48F5-BA8C-D35AE40301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36">
                <a:extLst>
                  <a:ext uri="{FF2B5EF4-FFF2-40B4-BE49-F238E27FC236}">
                    <a16:creationId xmlns:a16="http://schemas.microsoft.com/office/drawing/2014/main" id="{AF9AC110-4CF7-493D-8835-540AE0D902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6DDE157F-74E1-4B40-8B8D-0196AD621EC3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70FAEDA1-F201-431E-B038-60CECB44C3A7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0" name="Group 29">
            <a:extLst>
              <a:ext uri="{FF2B5EF4-FFF2-40B4-BE49-F238E27FC236}">
                <a16:creationId xmlns:a16="http://schemas.microsoft.com/office/drawing/2014/main" id="{A287DEB9-A213-40BC-95F8-E8005BDC9582}"/>
              </a:ext>
            </a:extLst>
          </p:cNvPr>
          <p:cNvGrpSpPr>
            <a:grpSpLocks/>
          </p:cNvGrpSpPr>
          <p:nvPr/>
        </p:nvGrpSpPr>
        <p:grpSpPr bwMode="auto">
          <a:xfrm>
            <a:off x="3055975" y="3930868"/>
            <a:ext cx="287338" cy="790575"/>
            <a:chOff x="528" y="240"/>
            <a:chExt cx="181" cy="498"/>
          </a:xfrm>
        </p:grpSpPr>
        <p:sp>
          <p:nvSpPr>
            <p:cNvPr id="101" name="Line 30">
              <a:extLst>
                <a:ext uri="{FF2B5EF4-FFF2-40B4-BE49-F238E27FC236}">
                  <a16:creationId xmlns:a16="http://schemas.microsoft.com/office/drawing/2014/main" id="{8887287D-5F16-43B6-9627-4547490940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31">
              <a:extLst>
                <a:ext uri="{FF2B5EF4-FFF2-40B4-BE49-F238E27FC236}">
                  <a16:creationId xmlns:a16="http://schemas.microsoft.com/office/drawing/2014/main" id="{EBE1D66C-E43E-4C75-955B-80CBECF3DF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D5DFA48E-4981-4467-BF55-C96C842F0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" name="Group 170">
            <a:extLst>
              <a:ext uri="{FF2B5EF4-FFF2-40B4-BE49-F238E27FC236}">
                <a16:creationId xmlns:a16="http://schemas.microsoft.com/office/drawing/2014/main" id="{1F55455B-337F-40DF-86B5-8A26DA8F50B3}"/>
              </a:ext>
            </a:extLst>
          </p:cNvPr>
          <p:cNvGrpSpPr>
            <a:grpSpLocks/>
          </p:cNvGrpSpPr>
          <p:nvPr/>
        </p:nvGrpSpPr>
        <p:grpSpPr bwMode="auto">
          <a:xfrm>
            <a:off x="3292330" y="6225071"/>
            <a:ext cx="630238" cy="631825"/>
            <a:chOff x="2032" y="4520"/>
            <a:chExt cx="540" cy="542"/>
          </a:xfrm>
        </p:grpSpPr>
        <p:sp>
          <p:nvSpPr>
            <p:cNvPr id="105" name="Freeform 171">
              <a:extLst>
                <a:ext uri="{FF2B5EF4-FFF2-40B4-BE49-F238E27FC236}">
                  <a16:creationId xmlns:a16="http://schemas.microsoft.com/office/drawing/2014/main" id="{376DBCA1-2F97-4C7F-AC75-168755B30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172">
              <a:extLst>
                <a:ext uri="{FF2B5EF4-FFF2-40B4-BE49-F238E27FC236}">
                  <a16:creationId xmlns:a16="http://schemas.microsoft.com/office/drawing/2014/main" id="{B662B63A-DA2B-40CC-BBD6-0785E0175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173">
              <a:extLst>
                <a:ext uri="{FF2B5EF4-FFF2-40B4-BE49-F238E27FC236}">
                  <a16:creationId xmlns:a16="http://schemas.microsoft.com/office/drawing/2014/main" id="{52913A87-4605-4121-97BF-51FB2CB94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96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174</cp:revision>
  <dcterms:created xsi:type="dcterms:W3CDTF">2002-08-21T12:11:08Z</dcterms:created>
  <dcterms:modified xsi:type="dcterms:W3CDTF">2019-10-01T03:15:30Z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