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95017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229</Words>
  <Application>Microsoft Office PowerPoint</Application>
  <PresentationFormat>Custom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169</cp:revision>
  <dcterms:created xsi:type="dcterms:W3CDTF">2002-08-21T12:11:08Z</dcterms:created>
  <dcterms:modified xsi:type="dcterms:W3CDTF">2019-10-01T03:15:14Z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