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30.09.2019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38887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229</Words>
  <Application>Microsoft Office PowerPoint</Application>
  <PresentationFormat>Custom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2019-10-01T03:15:10Z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