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9"/>
    <p:restoredTop sz="94023" autoAdjust="0"/>
  </p:normalViewPr>
  <p:slideViewPr>
    <p:cSldViewPr>
      <p:cViewPr varScale="1">
        <p:scale>
          <a:sx n="77" d="100"/>
          <a:sy n="77" d="100"/>
        </p:scale>
        <p:origin x="3192" y="114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Carlson" userId="0e792f37f00095d9" providerId="LiveId" clId="{40DADA19-4CE1-4E6D-BB84-8D19633FAA65}"/>
    <pc:docChg chg="modSld">
      <pc:chgData name="Matt Carlson" userId="0e792f37f00095d9" providerId="LiveId" clId="{40DADA19-4CE1-4E6D-BB84-8D19633FAA65}" dt="2018-04-05T18:02:01.988" v="33" actId="20577"/>
      <pc:docMkLst>
        <pc:docMk/>
      </pc:docMkLst>
      <pc:sldChg chg="modSp">
        <pc:chgData name="Matt Carlson" userId="0e792f37f00095d9" providerId="LiveId" clId="{40DADA19-4CE1-4E6D-BB84-8D19633FAA65}" dt="2018-04-05T18:02:01.988" v="33" actId="20577"/>
        <pc:sldMkLst>
          <pc:docMk/>
          <pc:sldMk cId="0" sldId="274"/>
        </pc:sldMkLst>
        <pc:graphicFrameChg chg="modGraphic">
          <ac:chgData name="Matt Carlson" userId="0e792f37f00095d9" providerId="LiveId" clId="{40DADA19-4CE1-4E6D-BB84-8D19633FAA65}" dt="2018-04-05T18:02:01.988" v="33" actId="20577"/>
          <ac:graphicFrameMkLst>
            <pc:docMk/>
            <pc:sldMk cId="0" sldId="274"/>
            <ac:graphicFrameMk id="56" creationId="{00000000-0000-0000-0000-000000000000}"/>
          </ac:graphicFrameMkLst>
        </pc:graphicFrameChg>
      </pc:sldChg>
    </pc:docChg>
  </pc:docChgLst>
  <pc:docChgLst>
    <pc:chgData name="Matt Carlson" userId="0e792f37f00095d9" providerId="LiveId" clId="{9B602E7F-0EE2-4FCF-B28D-23ACFEA377A0}"/>
    <pc:docChg chg="custSel modSld">
      <pc:chgData name="Matt Carlson" userId="0e792f37f00095d9" providerId="LiveId" clId="{9B602E7F-0EE2-4FCF-B28D-23ACFEA377A0}" dt="2018-04-05T17:53:19.510" v="2"/>
      <pc:docMkLst>
        <pc:docMk/>
      </pc:docMkLst>
      <pc:sldChg chg="addSp delSp modSp">
        <pc:chgData name="Matt Carlson" userId="0e792f37f00095d9" providerId="LiveId" clId="{9B602E7F-0EE2-4FCF-B28D-23ACFEA377A0}" dt="2018-04-05T17:53:19.510" v="2"/>
        <pc:sldMkLst>
          <pc:docMk/>
          <pc:sldMk cId="0" sldId="274"/>
        </pc:sldMkLst>
        <pc:graphicFrameChg chg="mod">
          <ac:chgData name="Matt Carlson" userId="0e792f37f00095d9" providerId="LiveId" clId="{9B602E7F-0EE2-4FCF-B28D-23ACFEA377A0}" dt="2018-04-05T17:53:19.510" v="2"/>
          <ac:graphicFrameMkLst>
            <pc:docMk/>
            <pc:sldMk cId="0" sldId="274"/>
            <ac:graphicFrameMk id="56" creationId="{00000000-0000-0000-0000-000000000000}"/>
          </ac:graphicFrameMkLst>
        </pc:graphicFrame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5" creationId="{78331418-D313-4EEF-827D-C41821AC6928}"/>
          </ac:picMkLst>
        </pc:pic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6" creationId="{156EFA39-1A0B-4256-86BF-A6696AF2AE23}"/>
          </ac:picMkLst>
        </pc:picChg>
        <pc:picChg chg="del">
          <ac:chgData name="Matt Carlson" userId="0e792f37f00095d9" providerId="LiveId" clId="{9B602E7F-0EE2-4FCF-B28D-23ACFEA377A0}" dt="2018-04-05T17:52:53.927" v="0" actId="478"/>
          <ac:picMkLst>
            <pc:docMk/>
            <pc:sldMk cId="0" sldId="274"/>
            <ac:picMk id="2073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D60506F3-34AB-43E7-9476-7BB41C9D2EFB}" type="datetimeFigureOut">
              <a:rPr lang="en-US"/>
              <a:pPr>
                <a:defRPr/>
              </a:pPr>
              <a:t>30.09.2019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002927-E34C-453D-917E-D17EE9DC788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F400937-AEDA-4C95-8BC0-E8FD17A1164A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E22979-FC22-443B-AFD9-0FB10515BD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7859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4C4591-4842-4680-8F5B-E2C1811F08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0027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1F3E9B-6D92-477B-8B26-F23C6F423D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7283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07357-FA9C-48AD-A906-44E23416D3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177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AB6F23-8474-4271-80CF-3EEA120144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327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F3164C-93D8-4503-98C2-7384BFB5B8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084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AD93F6-1C40-4138-B6B8-A9D4598CD4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1367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F30F4E-F457-458F-B8FF-2F15179C0D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5290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DCE07F-CFAD-4BC2-9D69-EF0DE06F28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6140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A3DB21-64BC-4934-93ED-0233C93FED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1762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8A28F2-5D16-4585-8620-04BA01F8C0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859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9013E6C6-2FEA-4F50-A6CA-7340A425192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" name="Group 29">
            <a:extLst>
              <a:ext uri="{FF2B5EF4-FFF2-40B4-BE49-F238E27FC236}">
                <a16:creationId xmlns:a16="http://schemas.microsoft.com/office/drawing/2014/main" id="{C3D4F935-C796-4A10-9B7C-5D9FC6096B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5778905"/>
              </p:ext>
            </p:extLst>
          </p:nvPr>
        </p:nvGraphicFramePr>
        <p:xfrm>
          <a:off x="152400" y="152400"/>
          <a:ext cx="7010400" cy="3560982"/>
        </p:xfrm>
        <a:graphic>
          <a:graphicData uri="http://schemas.openxmlformats.org/drawingml/2006/table">
            <a:tbl>
              <a:tblPr/>
              <a:tblGrid>
                <a:gridCol w="1064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2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1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2608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Interlake Sporting Association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SUR, B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Standards Gives Me a Bad Feeling</a:t>
                      </a:r>
                      <a:b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Marcel </a:t>
                      </a:r>
                      <a:r>
                        <a:rPr kumimoji="0" lang="en-US" sz="1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Englmaier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103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Standing in Box A, Handgun loaded and holstered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PCC loaded, stock on belt, muzzle parallel with ground.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18288" marR="18288" marT="27429" marB="274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STRINGS:                 1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SCORING:                Unlimited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SCORED HITS:        Best 5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ROUND COUNT:      25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TARGETS:	         5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START-STOP:          Audible - </a:t>
                      </a: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Muzzle </a:t>
                      </a: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Safe Points: 180 degree rule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6192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At the start signal, engage T1-T5 from each box with at least one shot.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From Boxes A, B, and E, shoot freestyle.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From Box C, shoot strong hand only.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From Box D, shoot weak hand only.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Reload required between first and last shot.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5241F0D7-7198-437D-B338-F532854EF1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85725"/>
            <a:ext cx="1085850" cy="1133475"/>
          </a:xfrm>
          <a:prstGeom prst="rect">
            <a:avLst/>
          </a:prstGeom>
        </p:spPr>
      </p:pic>
      <p:grpSp>
        <p:nvGrpSpPr>
          <p:cNvPr id="37" name="Group 36">
            <a:extLst>
              <a:ext uri="{FF2B5EF4-FFF2-40B4-BE49-F238E27FC236}">
                <a16:creationId xmlns:a16="http://schemas.microsoft.com/office/drawing/2014/main" id="{0556EDFD-1036-44EE-BE23-E33077E6D6C6}"/>
              </a:ext>
            </a:extLst>
          </p:cNvPr>
          <p:cNvGrpSpPr/>
          <p:nvPr/>
        </p:nvGrpSpPr>
        <p:grpSpPr>
          <a:xfrm>
            <a:off x="3240169" y="7484117"/>
            <a:ext cx="533400" cy="442872"/>
            <a:chOff x="3124200" y="8001000"/>
            <a:chExt cx="533400" cy="442872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85646A94-0B9A-4B19-8C30-2351ED44E8ED}"/>
                </a:ext>
              </a:extLst>
            </p:cNvPr>
            <p:cNvGrpSpPr/>
            <p:nvPr/>
          </p:nvGrpSpPr>
          <p:grpSpPr>
            <a:xfrm>
              <a:off x="3124200" y="8001000"/>
              <a:ext cx="533400" cy="442872"/>
              <a:chOff x="-3768057" y="7612224"/>
              <a:chExt cx="533400" cy="442872"/>
            </a:xfrm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00F2E55B-19BC-4E3C-9CE1-20F6006128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6" y="7622912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D5846953-BB9F-4736-8B8C-7015B4AF0ED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234658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87898AAF-144E-43E6-ADAB-3886DF407C1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D50E8D31-B6B9-4DE6-99A8-06F4892F80C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8055095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FF41839-0993-4C2A-B870-8C66BC1FFE63}"/>
                </a:ext>
              </a:extLst>
            </p:cNvPr>
            <p:cNvSpPr txBox="1"/>
            <p:nvPr/>
          </p:nvSpPr>
          <p:spPr>
            <a:xfrm>
              <a:off x="3189167" y="8037770"/>
              <a:ext cx="33575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B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7CA437B7-E677-4D3E-ACB1-E59260A253D3}"/>
              </a:ext>
            </a:extLst>
          </p:cNvPr>
          <p:cNvGrpSpPr/>
          <p:nvPr/>
        </p:nvGrpSpPr>
        <p:grpSpPr>
          <a:xfrm>
            <a:off x="3231578" y="8610600"/>
            <a:ext cx="705881" cy="442872"/>
            <a:chOff x="3124200" y="8001000"/>
            <a:chExt cx="705881" cy="442872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ED519541-850A-46E9-9DB4-033F53148C6A}"/>
                </a:ext>
              </a:extLst>
            </p:cNvPr>
            <p:cNvGrpSpPr/>
            <p:nvPr/>
          </p:nvGrpSpPr>
          <p:grpSpPr>
            <a:xfrm>
              <a:off x="3124200" y="8001000"/>
              <a:ext cx="533400" cy="442872"/>
              <a:chOff x="-3768057" y="7612224"/>
              <a:chExt cx="533400" cy="442872"/>
            </a:xfrm>
          </p:grpSpPr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27409A2E-963A-4DE5-946B-FD0B048491D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6" y="7622912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6AF1697F-733C-4A43-8FA2-1C41D813557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234658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72EA4A22-6404-4797-858B-23776DBA4A0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BBE18455-07A4-40DF-B4FF-977124E61CF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8055095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DABE8FC-0EC7-427F-B024-3D98A4B0D11B}"/>
                </a:ext>
              </a:extLst>
            </p:cNvPr>
            <p:cNvSpPr txBox="1"/>
            <p:nvPr/>
          </p:nvSpPr>
          <p:spPr>
            <a:xfrm>
              <a:off x="3197758" y="8037770"/>
              <a:ext cx="632323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A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6F46DB86-C0CE-D04D-8F40-62B9A0B1965E}"/>
              </a:ext>
            </a:extLst>
          </p:cNvPr>
          <p:cNvGrpSpPr/>
          <p:nvPr/>
        </p:nvGrpSpPr>
        <p:grpSpPr>
          <a:xfrm>
            <a:off x="2024532" y="3828323"/>
            <a:ext cx="290513" cy="787400"/>
            <a:chOff x="9296400" y="3392569"/>
            <a:chExt cx="290513" cy="787400"/>
          </a:xfrm>
        </p:grpSpPr>
        <p:grpSp>
          <p:nvGrpSpPr>
            <p:cNvPr id="52" name="Group 33">
              <a:extLst>
                <a:ext uri="{FF2B5EF4-FFF2-40B4-BE49-F238E27FC236}">
                  <a16:creationId xmlns:a16="http://schemas.microsoft.com/office/drawing/2014/main" id="{AD86B705-3663-4B4F-A296-41F823BB17A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296400" y="3392569"/>
              <a:ext cx="290513" cy="787400"/>
              <a:chOff x="2244" y="2118"/>
              <a:chExt cx="181" cy="499"/>
            </a:xfrm>
          </p:grpSpPr>
          <p:sp>
            <p:nvSpPr>
              <p:cNvPr id="55" name="Line 34">
                <a:extLst>
                  <a:ext uri="{FF2B5EF4-FFF2-40B4-BE49-F238E27FC236}">
                    <a16:creationId xmlns:a16="http://schemas.microsoft.com/office/drawing/2014/main" id="{DB704550-3CA6-A14E-A5F9-EC0D680A54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51" y="2363"/>
                <a:ext cx="0" cy="25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" name="Line 35">
                <a:extLst>
                  <a:ext uri="{FF2B5EF4-FFF2-40B4-BE49-F238E27FC236}">
                    <a16:creationId xmlns:a16="http://schemas.microsoft.com/office/drawing/2014/main" id="{7F04C71F-1A28-904E-AEA7-0666E03B1B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20" y="2363"/>
                <a:ext cx="0" cy="25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" name="Freeform 36">
                <a:extLst>
                  <a:ext uri="{FF2B5EF4-FFF2-40B4-BE49-F238E27FC236}">
                    <a16:creationId xmlns:a16="http://schemas.microsoft.com/office/drawing/2014/main" id="{48F8ECF3-50C5-F747-BE1A-71C1B0D515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44" y="2118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3" name="Freeform 32">
              <a:extLst>
                <a:ext uri="{FF2B5EF4-FFF2-40B4-BE49-F238E27FC236}">
                  <a16:creationId xmlns:a16="http://schemas.microsoft.com/office/drawing/2014/main" id="{85ECD040-5D28-6042-8CD0-BA496FB8B52C}"/>
                </a:ext>
              </a:extLst>
            </p:cNvPr>
            <p:cNvSpPr>
              <a:spLocks/>
            </p:cNvSpPr>
            <p:nvPr/>
          </p:nvSpPr>
          <p:spPr bwMode="auto">
            <a:xfrm rot="3215190">
              <a:off x="9349267" y="3489031"/>
              <a:ext cx="123343" cy="193674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Freeform 32">
              <a:extLst>
                <a:ext uri="{FF2B5EF4-FFF2-40B4-BE49-F238E27FC236}">
                  <a16:creationId xmlns:a16="http://schemas.microsoft.com/office/drawing/2014/main" id="{D501A726-D7A8-784F-AC8D-A6AA1506F8C1}"/>
                </a:ext>
              </a:extLst>
            </p:cNvPr>
            <p:cNvSpPr>
              <a:spLocks/>
            </p:cNvSpPr>
            <p:nvPr/>
          </p:nvSpPr>
          <p:spPr bwMode="auto">
            <a:xfrm rot="19003436">
              <a:off x="9377089" y="3700673"/>
              <a:ext cx="123343" cy="193674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1202202-08D2-1549-A058-5DFA45631C85}"/>
              </a:ext>
            </a:extLst>
          </p:cNvPr>
          <p:cNvGrpSpPr/>
          <p:nvPr/>
        </p:nvGrpSpPr>
        <p:grpSpPr>
          <a:xfrm>
            <a:off x="3470653" y="3790856"/>
            <a:ext cx="147062" cy="515906"/>
            <a:chOff x="3505200" y="4519097"/>
            <a:chExt cx="147062" cy="515906"/>
          </a:xfrm>
        </p:grpSpPr>
        <p:sp>
          <p:nvSpPr>
            <p:cNvPr id="73" name="Line 30">
              <a:extLst>
                <a:ext uri="{FF2B5EF4-FFF2-40B4-BE49-F238E27FC236}">
                  <a16:creationId xmlns:a16="http://schemas.microsoft.com/office/drawing/2014/main" id="{983717CC-EEF4-B248-80A8-AE8E86FB7F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5200" y="4633365"/>
              <a:ext cx="0" cy="401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" name="Line 31">
              <a:extLst>
                <a:ext uri="{FF2B5EF4-FFF2-40B4-BE49-F238E27FC236}">
                  <a16:creationId xmlns:a16="http://schemas.microsoft.com/office/drawing/2014/main" id="{A9788773-419A-5A4E-BE61-F82DDA7072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52262" y="4633365"/>
              <a:ext cx="0" cy="401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Freeform 32">
              <a:extLst>
                <a:ext uri="{FF2B5EF4-FFF2-40B4-BE49-F238E27FC236}">
                  <a16:creationId xmlns:a16="http://schemas.microsoft.com/office/drawing/2014/main" id="{F6C61512-E1E9-A743-8A51-B3E795B70E1B}"/>
                </a:ext>
              </a:extLst>
            </p:cNvPr>
            <p:cNvSpPr>
              <a:spLocks/>
            </p:cNvSpPr>
            <p:nvPr/>
          </p:nvSpPr>
          <p:spPr bwMode="auto">
            <a:xfrm>
              <a:off x="3519295" y="4519097"/>
              <a:ext cx="123343" cy="193674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8CB35393-29F1-F540-9BC4-B983A45EF57F}"/>
              </a:ext>
            </a:extLst>
          </p:cNvPr>
          <p:cNvGrpSpPr/>
          <p:nvPr/>
        </p:nvGrpSpPr>
        <p:grpSpPr>
          <a:xfrm>
            <a:off x="4495100" y="3821222"/>
            <a:ext cx="290513" cy="787400"/>
            <a:chOff x="9296400" y="3392569"/>
            <a:chExt cx="290513" cy="787400"/>
          </a:xfrm>
        </p:grpSpPr>
        <p:grpSp>
          <p:nvGrpSpPr>
            <p:cNvPr id="66" name="Group 33">
              <a:extLst>
                <a:ext uri="{FF2B5EF4-FFF2-40B4-BE49-F238E27FC236}">
                  <a16:creationId xmlns:a16="http://schemas.microsoft.com/office/drawing/2014/main" id="{89724577-6FE4-F64C-A419-F9F69F4F297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296400" y="3392569"/>
              <a:ext cx="290513" cy="787400"/>
              <a:chOff x="2244" y="2118"/>
              <a:chExt cx="181" cy="499"/>
            </a:xfrm>
          </p:grpSpPr>
          <p:sp>
            <p:nvSpPr>
              <p:cNvPr id="69" name="Line 34">
                <a:extLst>
                  <a:ext uri="{FF2B5EF4-FFF2-40B4-BE49-F238E27FC236}">
                    <a16:creationId xmlns:a16="http://schemas.microsoft.com/office/drawing/2014/main" id="{CC4DCEAB-469B-E54E-9C03-74C5935DF2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51" y="2363"/>
                <a:ext cx="0" cy="25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" name="Line 35">
                <a:extLst>
                  <a:ext uri="{FF2B5EF4-FFF2-40B4-BE49-F238E27FC236}">
                    <a16:creationId xmlns:a16="http://schemas.microsoft.com/office/drawing/2014/main" id="{6B018062-4443-B149-9D7A-9B306F5F54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20" y="2363"/>
                <a:ext cx="0" cy="25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" name="Freeform 36">
                <a:extLst>
                  <a:ext uri="{FF2B5EF4-FFF2-40B4-BE49-F238E27FC236}">
                    <a16:creationId xmlns:a16="http://schemas.microsoft.com/office/drawing/2014/main" id="{F257160B-F0CC-1B45-A1E1-A1823BF525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44" y="2118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7" name="Freeform 32">
              <a:extLst>
                <a:ext uri="{FF2B5EF4-FFF2-40B4-BE49-F238E27FC236}">
                  <a16:creationId xmlns:a16="http://schemas.microsoft.com/office/drawing/2014/main" id="{72B8D2E0-9D20-034F-BF57-7FB6D1492053}"/>
                </a:ext>
              </a:extLst>
            </p:cNvPr>
            <p:cNvSpPr>
              <a:spLocks/>
            </p:cNvSpPr>
            <p:nvPr/>
          </p:nvSpPr>
          <p:spPr bwMode="auto">
            <a:xfrm rot="3215190">
              <a:off x="9349267" y="3489031"/>
              <a:ext cx="123343" cy="193674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Freeform 32">
              <a:extLst>
                <a:ext uri="{FF2B5EF4-FFF2-40B4-BE49-F238E27FC236}">
                  <a16:creationId xmlns:a16="http://schemas.microsoft.com/office/drawing/2014/main" id="{67815D9D-482E-4D45-823F-06E3D423470F}"/>
                </a:ext>
              </a:extLst>
            </p:cNvPr>
            <p:cNvSpPr>
              <a:spLocks/>
            </p:cNvSpPr>
            <p:nvPr/>
          </p:nvSpPr>
          <p:spPr bwMode="auto">
            <a:xfrm rot="19003436">
              <a:off x="9377089" y="3700673"/>
              <a:ext cx="123343" cy="193674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D0DA5FAC-4069-7844-8A82-A6158274F7D0}"/>
              </a:ext>
            </a:extLst>
          </p:cNvPr>
          <p:cNvGrpSpPr/>
          <p:nvPr/>
        </p:nvGrpSpPr>
        <p:grpSpPr>
          <a:xfrm>
            <a:off x="3218048" y="4906499"/>
            <a:ext cx="533400" cy="442872"/>
            <a:chOff x="3124200" y="8001000"/>
            <a:chExt cx="533400" cy="442872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D6C02C09-EBB3-004C-A86B-E9B4EBACC423}"/>
                </a:ext>
              </a:extLst>
            </p:cNvPr>
            <p:cNvGrpSpPr/>
            <p:nvPr/>
          </p:nvGrpSpPr>
          <p:grpSpPr>
            <a:xfrm>
              <a:off x="3124200" y="8001000"/>
              <a:ext cx="533400" cy="442872"/>
              <a:chOff x="-3768057" y="7612224"/>
              <a:chExt cx="533400" cy="442872"/>
            </a:xfrm>
          </p:grpSpPr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7522CD80-7692-1A4B-BC3F-C357E487C4F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6" y="7622912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880497A8-ABFE-FF46-AE1F-058D4893FE5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234658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0E786BD0-ABF8-F946-9C41-C951DE50A7D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1600FCE6-980A-3544-AF17-7607DE9BDC5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8055095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D9A96BBF-8FC9-EB42-9760-5CEE361BB365}"/>
                </a:ext>
              </a:extLst>
            </p:cNvPr>
            <p:cNvSpPr txBox="1"/>
            <p:nvPr/>
          </p:nvSpPr>
          <p:spPr>
            <a:xfrm>
              <a:off x="3189167" y="8037770"/>
              <a:ext cx="33575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E</a:t>
              </a: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6E46799F-8004-A340-B1E5-959FB1283284}"/>
              </a:ext>
            </a:extLst>
          </p:cNvPr>
          <p:cNvGrpSpPr/>
          <p:nvPr/>
        </p:nvGrpSpPr>
        <p:grpSpPr>
          <a:xfrm>
            <a:off x="3240169" y="5757006"/>
            <a:ext cx="533400" cy="442872"/>
            <a:chOff x="3124200" y="8001000"/>
            <a:chExt cx="533400" cy="442872"/>
          </a:xfrm>
        </p:grpSpPr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0EBD8AF0-F8E0-D643-8583-E41C84AADA33}"/>
                </a:ext>
              </a:extLst>
            </p:cNvPr>
            <p:cNvGrpSpPr/>
            <p:nvPr/>
          </p:nvGrpSpPr>
          <p:grpSpPr>
            <a:xfrm>
              <a:off x="3124200" y="8001000"/>
              <a:ext cx="533400" cy="442872"/>
              <a:chOff x="-3768057" y="7612224"/>
              <a:chExt cx="533400" cy="442872"/>
            </a:xfrm>
          </p:grpSpPr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DA16F93B-025A-274F-91B8-C354811433E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6" y="7622912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FB06FB3C-A77C-E44A-B858-20C18DA9302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234658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A6B3198F-C47F-0D46-8176-4A4019A2A27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4F5FA252-C158-2A4B-9F8F-7F28B2A5989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8055095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30586BDB-BF86-D34C-B1FB-96D45CF7684E}"/>
                </a:ext>
              </a:extLst>
            </p:cNvPr>
            <p:cNvSpPr txBox="1"/>
            <p:nvPr/>
          </p:nvSpPr>
          <p:spPr>
            <a:xfrm>
              <a:off x="3189167" y="8037770"/>
              <a:ext cx="33575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D</a:t>
              </a: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4BFEDB7F-2486-CD4A-921D-6E88981A43B8}"/>
              </a:ext>
            </a:extLst>
          </p:cNvPr>
          <p:cNvGrpSpPr/>
          <p:nvPr/>
        </p:nvGrpSpPr>
        <p:grpSpPr>
          <a:xfrm>
            <a:off x="3240169" y="6626869"/>
            <a:ext cx="533400" cy="442872"/>
            <a:chOff x="3124200" y="8001000"/>
            <a:chExt cx="533400" cy="442872"/>
          </a:xfrm>
        </p:grpSpPr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D53DD666-98EA-3645-A845-4D658D5D24E1}"/>
                </a:ext>
              </a:extLst>
            </p:cNvPr>
            <p:cNvGrpSpPr/>
            <p:nvPr/>
          </p:nvGrpSpPr>
          <p:grpSpPr>
            <a:xfrm>
              <a:off x="3124200" y="8001000"/>
              <a:ext cx="533400" cy="442872"/>
              <a:chOff x="-3768057" y="7612224"/>
              <a:chExt cx="533400" cy="442872"/>
            </a:xfrm>
          </p:grpSpPr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08946F28-7290-9548-B60E-43154FF19FF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6" y="7622912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2FE20E70-CB70-2141-B2FC-F7D5C678A2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234658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637FE9DD-E2F0-4746-B6DB-61E5853C2A2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FF916902-C900-044A-AD63-210C05735CA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8055095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281A470F-4870-DF44-A482-A9AA2B3BC643}"/>
                </a:ext>
              </a:extLst>
            </p:cNvPr>
            <p:cNvSpPr txBox="1"/>
            <p:nvPr/>
          </p:nvSpPr>
          <p:spPr>
            <a:xfrm>
              <a:off x="3189167" y="8037770"/>
              <a:ext cx="33575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C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1402</TotalTime>
  <Words>110</Words>
  <Application>Microsoft Office PowerPoint</Application>
  <PresentationFormat>Custom</PresentationFormat>
  <Paragraphs>23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Saurutobi</cp:lastModifiedBy>
  <cp:revision>172</cp:revision>
  <dcterms:created xsi:type="dcterms:W3CDTF">2002-08-21T12:11:08Z</dcterms:created>
  <dcterms:modified xsi:type="dcterms:W3CDTF">2019-10-01T03:14:45Z</dcterms:modified>
  <cp:category>Shooting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By">
    <vt:lpwstr>macarlso@microsoft.com</vt:lpwstr>
  </property>
  <property fmtid="{D5CDD505-2E9C-101B-9397-08002B2CF9AE}" pid="6" name="MSIP_Label_f42aa342-8706-4288-bd11-ebb85995028c_SetDate">
    <vt:lpwstr>2017-04-26T01:51:32.9242482-07:00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