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85450"/>
              </p:ext>
            </p:extLst>
          </p:nvPr>
        </p:nvGraphicFramePr>
        <p:xfrm>
          <a:off x="152400" y="152400"/>
          <a:ext cx="7010400" cy="372862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Little To The Left, A Little To The Right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 facing T1. Firearm at low ready. PCC pointed squarely downrange, parallel with ground,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and second magazine downloaded to 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Weak hand holding sword.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Only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 with 2 rounds only strong hand from Box A. Then move to Box B and engage T2 with 2 rounds only strong hand from Box B. Then move back to Box A and repeat until you have fired 16 shots, 8 at each target.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required, at which point the shooter may drop the sword and continue engaging targets freestyle.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124200" y="47807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904874" y="4876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991723" y="7733089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3918230" y="7722401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3203146" y="522895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3722631" y="610999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979456" y="528290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145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2019-10-01T03:19:34Z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