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30.09.2019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oup 29">
            <a:extLst>
              <a:ext uri="{FF2B5EF4-FFF2-40B4-BE49-F238E27FC236}">
                <a16:creationId xmlns:a16="http://schemas.microsoft.com/office/drawing/2014/main" id="{C3D4F935-C796-4A10-9B7C-5D9FC6096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398087"/>
              </p:ext>
            </p:extLst>
          </p:nvPr>
        </p:nvGraphicFramePr>
        <p:xfrm>
          <a:off x="152400" y="152400"/>
          <a:ext cx="7010400" cy="355260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Classifier For the Ages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Stanley Lewis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in box, loaded and holstered,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muzzle pointed downrange, stock on belt barrel parallel with ground.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4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4 USPSA, 2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signal, engage T1&amp;T2 OR T3&amp;T4 with only four rounds each. Perform a mandatory reload and engage the remaining two targets with only four rounds each.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ED519541-850A-46E9-9DB4-033F53148C6A}"/>
              </a:ext>
            </a:extLst>
          </p:cNvPr>
          <p:cNvGrpSpPr/>
          <p:nvPr/>
        </p:nvGrpSpPr>
        <p:grpSpPr>
          <a:xfrm>
            <a:off x="3581400" y="7648741"/>
            <a:ext cx="533400" cy="442872"/>
            <a:chOff x="-3768057" y="7612224"/>
            <a:chExt cx="533400" cy="442872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7409A2E-963A-4DE5-946B-FD0B048491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6" y="7622912"/>
              <a:ext cx="533399" cy="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AF1697F-733C-4A43-8FA2-1C41D81355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234658" y="7612224"/>
              <a:ext cx="1" cy="432183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2EA4A22-6404-4797-858B-23776DBA4A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7" y="7612224"/>
              <a:ext cx="1" cy="432183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BE18455-07A4-40DF-B4FF-977124E61C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7" y="8055095"/>
              <a:ext cx="533399" cy="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29">
            <a:extLst>
              <a:ext uri="{FF2B5EF4-FFF2-40B4-BE49-F238E27FC236}">
                <a16:creationId xmlns:a16="http://schemas.microsoft.com/office/drawing/2014/main" id="{47FAB8E5-EBCE-4109-8D7A-2384654EB581}"/>
              </a:ext>
            </a:extLst>
          </p:cNvPr>
          <p:cNvGrpSpPr>
            <a:grpSpLocks/>
          </p:cNvGrpSpPr>
          <p:nvPr/>
        </p:nvGrpSpPr>
        <p:grpSpPr bwMode="auto">
          <a:xfrm>
            <a:off x="4491314" y="4563229"/>
            <a:ext cx="287338" cy="790575"/>
            <a:chOff x="528" y="240"/>
            <a:chExt cx="181" cy="498"/>
          </a:xfrm>
        </p:grpSpPr>
        <p:sp>
          <p:nvSpPr>
            <p:cNvPr id="53" name="Line 30">
              <a:extLst>
                <a:ext uri="{FF2B5EF4-FFF2-40B4-BE49-F238E27FC236}">
                  <a16:creationId xmlns:a16="http://schemas.microsoft.com/office/drawing/2014/main" id="{29537260-9149-4800-9EF7-61FD990F3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31">
              <a:extLst>
                <a:ext uri="{FF2B5EF4-FFF2-40B4-BE49-F238E27FC236}">
                  <a16:creationId xmlns:a16="http://schemas.microsoft.com/office/drawing/2014/main" id="{4FC3377F-BFC8-4AC2-8D61-146BB0D39C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BFD98519-6FE6-4BC9-9CA0-B0DF8DF68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33">
            <a:extLst>
              <a:ext uri="{FF2B5EF4-FFF2-40B4-BE49-F238E27FC236}">
                <a16:creationId xmlns:a16="http://schemas.microsoft.com/office/drawing/2014/main" id="{B9C0435E-1598-4238-8124-BF3D37636B31}"/>
              </a:ext>
            </a:extLst>
          </p:cNvPr>
          <p:cNvGrpSpPr>
            <a:grpSpLocks/>
          </p:cNvGrpSpPr>
          <p:nvPr/>
        </p:nvGrpSpPr>
        <p:grpSpPr bwMode="auto">
          <a:xfrm>
            <a:off x="4736235" y="4804661"/>
            <a:ext cx="290513" cy="787400"/>
            <a:chOff x="2244" y="2118"/>
            <a:chExt cx="181" cy="499"/>
          </a:xfrm>
        </p:grpSpPr>
        <p:sp>
          <p:nvSpPr>
            <p:cNvPr id="57" name="Line 34">
              <a:extLst>
                <a:ext uri="{FF2B5EF4-FFF2-40B4-BE49-F238E27FC236}">
                  <a16:creationId xmlns:a16="http://schemas.microsoft.com/office/drawing/2014/main" id="{FEC5647B-1785-4974-BC54-6CABEEBAC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35">
              <a:extLst>
                <a:ext uri="{FF2B5EF4-FFF2-40B4-BE49-F238E27FC236}">
                  <a16:creationId xmlns:a16="http://schemas.microsoft.com/office/drawing/2014/main" id="{8868C7E5-D06F-4E03-97B7-8815DDA8F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F55EC7A9-5079-4246-8A85-D10EFB509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" name="Group 29">
            <a:extLst>
              <a:ext uri="{FF2B5EF4-FFF2-40B4-BE49-F238E27FC236}">
                <a16:creationId xmlns:a16="http://schemas.microsoft.com/office/drawing/2014/main" id="{1599B005-E6CA-4F12-B0CA-F8E195B456CF}"/>
              </a:ext>
            </a:extLst>
          </p:cNvPr>
          <p:cNvGrpSpPr>
            <a:grpSpLocks/>
          </p:cNvGrpSpPr>
          <p:nvPr/>
        </p:nvGrpSpPr>
        <p:grpSpPr bwMode="auto">
          <a:xfrm>
            <a:off x="3294356" y="4074239"/>
            <a:ext cx="287338" cy="790575"/>
            <a:chOff x="528" y="240"/>
            <a:chExt cx="181" cy="498"/>
          </a:xfrm>
        </p:grpSpPr>
        <p:sp>
          <p:nvSpPr>
            <p:cNvPr id="61" name="Line 30">
              <a:extLst>
                <a:ext uri="{FF2B5EF4-FFF2-40B4-BE49-F238E27FC236}">
                  <a16:creationId xmlns:a16="http://schemas.microsoft.com/office/drawing/2014/main" id="{564004EA-6E5D-4F7D-BCCB-9656DCD82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1">
              <a:extLst>
                <a:ext uri="{FF2B5EF4-FFF2-40B4-BE49-F238E27FC236}">
                  <a16:creationId xmlns:a16="http://schemas.microsoft.com/office/drawing/2014/main" id="{8FDA1B7C-C861-433D-AE05-A6D633CB2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7514B2C3-4BAD-46FA-9821-F12016ED0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" name="Group 29">
            <a:extLst>
              <a:ext uri="{FF2B5EF4-FFF2-40B4-BE49-F238E27FC236}">
                <a16:creationId xmlns:a16="http://schemas.microsoft.com/office/drawing/2014/main" id="{2436284C-A72C-4A9F-88AE-A09B5F10C187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4091002"/>
            <a:ext cx="287338" cy="790575"/>
            <a:chOff x="528" y="240"/>
            <a:chExt cx="181" cy="498"/>
          </a:xfrm>
        </p:grpSpPr>
        <p:sp>
          <p:nvSpPr>
            <p:cNvPr id="65" name="Line 30">
              <a:extLst>
                <a:ext uri="{FF2B5EF4-FFF2-40B4-BE49-F238E27FC236}">
                  <a16:creationId xmlns:a16="http://schemas.microsoft.com/office/drawing/2014/main" id="{92A18489-EF13-494D-A07A-88B2A34D1F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31">
              <a:extLst>
                <a:ext uri="{FF2B5EF4-FFF2-40B4-BE49-F238E27FC236}">
                  <a16:creationId xmlns:a16="http://schemas.microsoft.com/office/drawing/2014/main" id="{29BC4DF7-DDE1-4196-BC4B-797691A4CF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16CA1896-89AE-4BFB-B6BA-9D097BCAD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8" name="Group 29">
            <a:extLst>
              <a:ext uri="{FF2B5EF4-FFF2-40B4-BE49-F238E27FC236}">
                <a16:creationId xmlns:a16="http://schemas.microsoft.com/office/drawing/2014/main" id="{9BA7484C-FA12-4894-84DA-A0227D037114}"/>
              </a:ext>
            </a:extLst>
          </p:cNvPr>
          <p:cNvGrpSpPr>
            <a:grpSpLocks/>
          </p:cNvGrpSpPr>
          <p:nvPr/>
        </p:nvGrpSpPr>
        <p:grpSpPr bwMode="auto">
          <a:xfrm>
            <a:off x="2366781" y="4661304"/>
            <a:ext cx="287338" cy="790575"/>
            <a:chOff x="528" y="240"/>
            <a:chExt cx="181" cy="498"/>
          </a:xfrm>
        </p:grpSpPr>
        <p:sp>
          <p:nvSpPr>
            <p:cNvPr id="69" name="Line 30">
              <a:extLst>
                <a:ext uri="{FF2B5EF4-FFF2-40B4-BE49-F238E27FC236}">
                  <a16:creationId xmlns:a16="http://schemas.microsoft.com/office/drawing/2014/main" id="{E006DCF8-2AB6-469F-8FAA-46D70EC8CE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31">
              <a:extLst>
                <a:ext uri="{FF2B5EF4-FFF2-40B4-BE49-F238E27FC236}">
                  <a16:creationId xmlns:a16="http://schemas.microsoft.com/office/drawing/2014/main" id="{BDA48575-4970-4D34-AE10-74B5C86B6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84183F27-4BC1-4527-BA79-01FEB88DD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2" name="Group 33">
            <a:extLst>
              <a:ext uri="{FF2B5EF4-FFF2-40B4-BE49-F238E27FC236}">
                <a16:creationId xmlns:a16="http://schemas.microsoft.com/office/drawing/2014/main" id="{6263F32D-F291-4684-BA67-9764503592B2}"/>
              </a:ext>
            </a:extLst>
          </p:cNvPr>
          <p:cNvGrpSpPr>
            <a:grpSpLocks/>
          </p:cNvGrpSpPr>
          <p:nvPr/>
        </p:nvGrpSpPr>
        <p:grpSpPr bwMode="auto">
          <a:xfrm>
            <a:off x="2110624" y="4948177"/>
            <a:ext cx="290513" cy="787400"/>
            <a:chOff x="2244" y="2118"/>
            <a:chExt cx="181" cy="499"/>
          </a:xfrm>
        </p:grpSpPr>
        <p:sp>
          <p:nvSpPr>
            <p:cNvPr id="73" name="Line 34">
              <a:extLst>
                <a:ext uri="{FF2B5EF4-FFF2-40B4-BE49-F238E27FC236}">
                  <a16:creationId xmlns:a16="http://schemas.microsoft.com/office/drawing/2014/main" id="{653D633F-0B34-44A4-85CE-20269B9077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35">
              <a:extLst>
                <a:ext uri="{FF2B5EF4-FFF2-40B4-BE49-F238E27FC236}">
                  <a16:creationId xmlns:a16="http://schemas.microsoft.com/office/drawing/2014/main" id="{4F0FAE4B-1044-49B2-A1A4-8884E4302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B904F570-BCAD-43FD-A8AC-89CDF6D9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89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173</cp:revision>
  <dcterms:created xsi:type="dcterms:W3CDTF">2002-08-21T12:11:08Z</dcterms:created>
  <dcterms:modified xsi:type="dcterms:W3CDTF">2019-10-01T03:13:27Z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