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57784"/>
              </p:ext>
            </p:extLst>
          </p:nvPr>
        </p:nvGraphicFramePr>
        <p:xfrm>
          <a:off x="152400" y="152400"/>
          <a:ext cx="7010400" cy="3376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Speed Kills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 facing T1. Firearm at low ready. PCC pointed squarely downrange, parallel with ground, stock touching belt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 from start box. Engage T3 from Box A. Engage T5 &amp; T6 from Box B.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 and T4 may be engaged on the move or from boxes.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58166" y="60080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820378" y="60622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206745" y="62911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050688" y="64423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5117651" y="54442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830543" y="53352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1162050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2A3999-2390-43F9-87B1-08FF304FDCBB}"/>
              </a:ext>
            </a:extLst>
          </p:cNvPr>
          <p:cNvGrpSpPr/>
          <p:nvPr/>
        </p:nvGrpSpPr>
        <p:grpSpPr>
          <a:xfrm>
            <a:off x="2894567" y="8511902"/>
            <a:ext cx="878365" cy="442872"/>
            <a:chOff x="3342759" y="8763000"/>
            <a:chExt cx="878365" cy="442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C3CE19-0421-4FB6-A706-CADC63C183B9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56F2B27-0A58-4BF0-840B-969583E362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1D120A-A2C0-4CFD-A568-28C3A0D0A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C51760A-5072-4FE3-900F-AFF15DB87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DFECF97-E63F-4FE8-B44E-EB37A52EA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49FE57-BE24-4BEB-9200-87458C737280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1C852B-5064-4BCD-AD61-9FB3105ECDE7}"/>
              </a:ext>
            </a:extLst>
          </p:cNvPr>
          <p:cNvGrpSpPr/>
          <p:nvPr/>
        </p:nvGrpSpPr>
        <p:grpSpPr>
          <a:xfrm>
            <a:off x="5181600" y="6789250"/>
            <a:ext cx="878365" cy="442872"/>
            <a:chOff x="3342759" y="8763000"/>
            <a:chExt cx="878365" cy="442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B4D34CC-9ED5-44E0-8369-D4FC63017B23}"/>
                </a:ext>
              </a:extLst>
            </p:cNvPr>
            <p:cNvGrpSpPr/>
            <p:nvPr/>
          </p:nvGrpSpPr>
          <p:grpSpPr>
            <a:xfrm>
              <a:off x="3342759" y="8763000"/>
              <a:ext cx="533400" cy="442872"/>
              <a:chOff x="-3768057" y="7612224"/>
              <a:chExt cx="533400" cy="44287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B6B172-021D-4A97-A71A-CB8AC9E80A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61FD06-7293-4475-9EDE-AC10088F5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94A3287-DABE-47D2-99BE-1897663D8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6F9CD4-AB33-4B15-825C-1E6EF50A5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FDEC91-AB8E-429F-B52C-A4B9BF999E47}"/>
                </a:ext>
              </a:extLst>
            </p:cNvPr>
            <p:cNvSpPr txBox="1"/>
            <p:nvPr/>
          </p:nvSpPr>
          <p:spPr>
            <a:xfrm>
              <a:off x="3439043" y="8799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C1356251-A7E7-4C7C-91BF-633941F43824}"/>
              </a:ext>
            </a:extLst>
          </p:cNvPr>
          <p:cNvGrpSpPr>
            <a:grpSpLocks/>
          </p:cNvGrpSpPr>
          <p:nvPr/>
        </p:nvGrpSpPr>
        <p:grpSpPr bwMode="auto">
          <a:xfrm>
            <a:off x="1877402" y="6453599"/>
            <a:ext cx="287338" cy="790575"/>
            <a:chOff x="528" y="240"/>
            <a:chExt cx="181" cy="498"/>
          </a:xfrm>
        </p:grpSpPr>
        <p:sp>
          <p:nvSpPr>
            <p:cNvPr id="70" name="Line 30">
              <a:extLst>
                <a:ext uri="{FF2B5EF4-FFF2-40B4-BE49-F238E27FC236}">
                  <a16:creationId xmlns:a16="http://schemas.microsoft.com/office/drawing/2014/main" id="{350FD404-02EB-4CFC-965A-011004676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D863DAB5-38D5-4676-B17E-2904725F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B4AD69B0-8CF1-4ED4-86D1-22AD5EB4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164">
            <a:extLst>
              <a:ext uri="{FF2B5EF4-FFF2-40B4-BE49-F238E27FC236}">
                <a16:creationId xmlns:a16="http://schemas.microsoft.com/office/drawing/2014/main" id="{453E8C9A-320E-4955-9CFE-37816E445E48}"/>
              </a:ext>
            </a:extLst>
          </p:cNvPr>
          <p:cNvGrpSpPr>
            <a:grpSpLocks/>
          </p:cNvGrpSpPr>
          <p:nvPr/>
        </p:nvGrpSpPr>
        <p:grpSpPr bwMode="auto">
          <a:xfrm>
            <a:off x="4359277" y="6680266"/>
            <a:ext cx="288925" cy="787400"/>
            <a:chOff x="1247" y="2496"/>
            <a:chExt cx="182" cy="496"/>
          </a:xfrm>
        </p:grpSpPr>
        <p:sp>
          <p:nvSpPr>
            <p:cNvPr id="81" name="Line 165">
              <a:extLst>
                <a:ext uri="{FF2B5EF4-FFF2-40B4-BE49-F238E27FC236}">
                  <a16:creationId xmlns:a16="http://schemas.microsoft.com/office/drawing/2014/main" id="{F4DC0D07-1948-418B-86F2-2B03FA973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66">
              <a:extLst>
                <a:ext uri="{FF2B5EF4-FFF2-40B4-BE49-F238E27FC236}">
                  <a16:creationId xmlns:a16="http://schemas.microsoft.com/office/drawing/2014/main" id="{DFFD4E8C-29B5-45C1-8483-7F70289C6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167">
              <a:extLst>
                <a:ext uri="{FF2B5EF4-FFF2-40B4-BE49-F238E27FC236}">
                  <a16:creationId xmlns:a16="http://schemas.microsoft.com/office/drawing/2014/main" id="{D8C311D6-B891-4C39-9B55-0A6863537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84" name="Freeform 168">
                <a:extLst>
                  <a:ext uri="{FF2B5EF4-FFF2-40B4-BE49-F238E27FC236}">
                    <a16:creationId xmlns:a16="http://schemas.microsoft.com/office/drawing/2014/main" id="{EA71CE30-8878-4895-8C12-51766D38C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69">
                <a:extLst>
                  <a:ext uri="{FF2B5EF4-FFF2-40B4-BE49-F238E27FC236}">
                    <a16:creationId xmlns:a16="http://schemas.microsoft.com/office/drawing/2014/main" id="{4CCA135A-C8F2-4CAE-9D63-D12AE8703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6" name="Group 170">
            <a:extLst>
              <a:ext uri="{FF2B5EF4-FFF2-40B4-BE49-F238E27FC236}">
                <a16:creationId xmlns:a16="http://schemas.microsoft.com/office/drawing/2014/main" id="{C442F67D-79B0-4DB2-99C4-6608C39D5B7E}"/>
              </a:ext>
            </a:extLst>
          </p:cNvPr>
          <p:cNvGrpSpPr>
            <a:grpSpLocks/>
          </p:cNvGrpSpPr>
          <p:nvPr/>
        </p:nvGrpSpPr>
        <p:grpSpPr bwMode="auto">
          <a:xfrm>
            <a:off x="735509" y="6335074"/>
            <a:ext cx="288925" cy="787400"/>
            <a:chOff x="1008" y="2592"/>
            <a:chExt cx="182" cy="496"/>
          </a:xfrm>
        </p:grpSpPr>
        <p:sp>
          <p:nvSpPr>
            <p:cNvPr id="87" name="Line 171">
              <a:extLst>
                <a:ext uri="{FF2B5EF4-FFF2-40B4-BE49-F238E27FC236}">
                  <a16:creationId xmlns:a16="http://schemas.microsoft.com/office/drawing/2014/main" id="{DDE8374D-71C7-4914-AC3F-8B9729A71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72">
              <a:extLst>
                <a:ext uri="{FF2B5EF4-FFF2-40B4-BE49-F238E27FC236}">
                  <a16:creationId xmlns:a16="http://schemas.microsoft.com/office/drawing/2014/main" id="{654D9B2B-E53B-4AE6-9A72-E3BE58FE1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173">
              <a:extLst>
                <a:ext uri="{FF2B5EF4-FFF2-40B4-BE49-F238E27FC236}">
                  <a16:creationId xmlns:a16="http://schemas.microsoft.com/office/drawing/2014/main" id="{4FFD2343-8381-4322-B3BC-CA928F36B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id="{E19ACA5D-CA1B-4C5C-88D6-A5D34BB3C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id="{582FD0C3-F6DC-4B1D-942F-C8FC54501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3" name="Freeform 300">
            <a:extLst>
              <a:ext uri="{FF2B5EF4-FFF2-40B4-BE49-F238E27FC236}">
                <a16:creationId xmlns:a16="http://schemas.microsoft.com/office/drawing/2014/main" id="{65B98A7C-74CC-469C-B94E-7DC83FFD1B56}"/>
              </a:ext>
            </a:extLst>
          </p:cNvPr>
          <p:cNvSpPr>
            <a:spLocks/>
          </p:cNvSpPr>
          <p:nvPr/>
        </p:nvSpPr>
        <p:spPr bwMode="auto">
          <a:xfrm>
            <a:off x="2816603" y="7249213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300">
            <a:extLst>
              <a:ext uri="{FF2B5EF4-FFF2-40B4-BE49-F238E27FC236}">
                <a16:creationId xmlns:a16="http://schemas.microsoft.com/office/drawing/2014/main" id="{00DEB431-80B8-4970-9427-759A43A4E6D2}"/>
              </a:ext>
            </a:extLst>
          </p:cNvPr>
          <p:cNvSpPr>
            <a:spLocks/>
          </p:cNvSpPr>
          <p:nvPr/>
        </p:nvSpPr>
        <p:spPr bwMode="auto">
          <a:xfrm>
            <a:off x="2793552" y="6171650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37">
            <a:extLst>
              <a:ext uri="{FF2B5EF4-FFF2-40B4-BE49-F238E27FC236}">
                <a16:creationId xmlns:a16="http://schemas.microsoft.com/office/drawing/2014/main" id="{83E99283-183E-4DDB-931B-65D110A9A365}"/>
              </a:ext>
            </a:extLst>
          </p:cNvPr>
          <p:cNvGrpSpPr>
            <a:grpSpLocks/>
          </p:cNvGrpSpPr>
          <p:nvPr/>
        </p:nvGrpSpPr>
        <p:grpSpPr bwMode="auto">
          <a:xfrm>
            <a:off x="4360864" y="6942997"/>
            <a:ext cx="285750" cy="781050"/>
            <a:chOff x="2496" y="2112"/>
            <a:chExt cx="181" cy="499"/>
          </a:xfrm>
        </p:grpSpPr>
        <p:sp>
          <p:nvSpPr>
            <p:cNvPr id="74" name="Line 38">
              <a:extLst>
                <a:ext uri="{FF2B5EF4-FFF2-40B4-BE49-F238E27FC236}">
                  <a16:creationId xmlns:a16="http://schemas.microsoft.com/office/drawing/2014/main" id="{6F5B5C80-7499-4E38-B7B3-1F21200D9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9">
              <a:extLst>
                <a:ext uri="{FF2B5EF4-FFF2-40B4-BE49-F238E27FC236}">
                  <a16:creationId xmlns:a16="http://schemas.microsoft.com/office/drawing/2014/main" id="{16479EA4-1BA1-4BAD-9D7D-2A3A17F32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40">
              <a:extLst>
                <a:ext uri="{FF2B5EF4-FFF2-40B4-BE49-F238E27FC236}">
                  <a16:creationId xmlns:a16="http://schemas.microsoft.com/office/drawing/2014/main" id="{6BC16A65-3682-416F-AED4-3F714B11F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77" name="Freeform 41">
                <a:extLst>
                  <a:ext uri="{FF2B5EF4-FFF2-40B4-BE49-F238E27FC236}">
                    <a16:creationId xmlns:a16="http://schemas.microsoft.com/office/drawing/2014/main" id="{A61A4D15-1C2B-4BDB-88FC-4D7760A52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42">
                <a:extLst>
                  <a:ext uri="{FF2B5EF4-FFF2-40B4-BE49-F238E27FC236}">
                    <a16:creationId xmlns:a16="http://schemas.microsoft.com/office/drawing/2014/main" id="{87E1F674-9517-4B38-BFF7-0D075E82C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43">
                <a:extLst>
                  <a:ext uri="{FF2B5EF4-FFF2-40B4-BE49-F238E27FC236}">
                    <a16:creationId xmlns:a16="http://schemas.microsoft.com/office/drawing/2014/main" id="{AFA9D247-5B4C-43F3-8D3D-EE7D7477C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8EA2F7B-9C15-4E45-94C7-4A675C933ECA}"/>
              </a:ext>
            </a:extLst>
          </p:cNvPr>
          <p:cNvGrpSpPr>
            <a:grpSpLocks/>
          </p:cNvGrpSpPr>
          <p:nvPr/>
        </p:nvGrpSpPr>
        <p:grpSpPr bwMode="auto">
          <a:xfrm>
            <a:off x="3375082" y="6654417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4B8DEF2F-691F-4635-973D-6C4994224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B2759D35-882D-47D4-9357-A16A0C0C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863179C-DDDE-46C5-93EE-5A2C1E64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70CE54C7-7D85-485A-838A-CED72911008D}"/>
              </a:ext>
            </a:extLst>
          </p:cNvPr>
          <p:cNvGrpSpPr>
            <a:grpSpLocks/>
          </p:cNvGrpSpPr>
          <p:nvPr/>
        </p:nvGrpSpPr>
        <p:grpSpPr bwMode="auto">
          <a:xfrm>
            <a:off x="5277884" y="5793272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1EBA8734-0FDB-47F4-A7AA-008E76584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90BA1AC1-F01F-43E4-8B19-FA427C50E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72EB1F0-F16C-4651-96B4-63DA012B3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44">
            <a:extLst>
              <a:ext uri="{FF2B5EF4-FFF2-40B4-BE49-F238E27FC236}">
                <a16:creationId xmlns:a16="http://schemas.microsoft.com/office/drawing/2014/main" id="{BC473189-E432-4889-A71A-CCBB4C4460B2}"/>
              </a:ext>
            </a:extLst>
          </p:cNvPr>
          <p:cNvGrpSpPr>
            <a:grpSpLocks/>
          </p:cNvGrpSpPr>
          <p:nvPr/>
        </p:nvGrpSpPr>
        <p:grpSpPr bwMode="auto">
          <a:xfrm>
            <a:off x="5736880" y="5793272"/>
            <a:ext cx="287338" cy="787400"/>
            <a:chOff x="1756" y="2113"/>
            <a:chExt cx="181" cy="499"/>
          </a:xfrm>
        </p:grpSpPr>
        <p:sp>
          <p:nvSpPr>
            <p:cNvPr id="107" name="Line 45">
              <a:extLst>
                <a:ext uri="{FF2B5EF4-FFF2-40B4-BE49-F238E27FC236}">
                  <a16:creationId xmlns:a16="http://schemas.microsoft.com/office/drawing/2014/main" id="{C1B86003-10E9-4237-8CAE-7931689A8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6">
              <a:extLst>
                <a:ext uri="{FF2B5EF4-FFF2-40B4-BE49-F238E27FC236}">
                  <a16:creationId xmlns:a16="http://schemas.microsoft.com/office/drawing/2014/main" id="{65DA4B3B-1FFA-4FE7-AFFC-80387149A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47">
              <a:extLst>
                <a:ext uri="{FF2B5EF4-FFF2-40B4-BE49-F238E27FC236}">
                  <a16:creationId xmlns:a16="http://schemas.microsoft.com/office/drawing/2014/main" id="{BA4293C9-B8C5-40DD-A4DC-C4FBD62D3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0" name="Freeform 48">
                <a:extLst>
                  <a:ext uri="{FF2B5EF4-FFF2-40B4-BE49-F238E27FC236}">
                    <a16:creationId xmlns:a16="http://schemas.microsoft.com/office/drawing/2014/main" id="{CF15B178-B11F-4F96-80B3-1674F3300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49">
                <a:extLst>
                  <a:ext uri="{FF2B5EF4-FFF2-40B4-BE49-F238E27FC236}">
                    <a16:creationId xmlns:a16="http://schemas.microsoft.com/office/drawing/2014/main" id="{4226BE68-5348-48A7-B8C9-B0C47A967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50">
                <a:extLst>
                  <a:ext uri="{FF2B5EF4-FFF2-40B4-BE49-F238E27FC236}">
                    <a16:creationId xmlns:a16="http://schemas.microsoft.com/office/drawing/2014/main" id="{F4F26DC0-22E3-4DE6-9A1B-70E31D3C26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" name="Group 37">
            <a:extLst>
              <a:ext uri="{FF2B5EF4-FFF2-40B4-BE49-F238E27FC236}">
                <a16:creationId xmlns:a16="http://schemas.microsoft.com/office/drawing/2014/main" id="{DC8E058E-773D-442F-B1BC-57688995F816}"/>
              </a:ext>
            </a:extLst>
          </p:cNvPr>
          <p:cNvGrpSpPr>
            <a:grpSpLocks/>
          </p:cNvGrpSpPr>
          <p:nvPr/>
        </p:nvGrpSpPr>
        <p:grpSpPr bwMode="auto">
          <a:xfrm>
            <a:off x="5000438" y="5971431"/>
            <a:ext cx="285750" cy="781050"/>
            <a:chOff x="2496" y="2112"/>
            <a:chExt cx="181" cy="499"/>
          </a:xfrm>
        </p:grpSpPr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2FE2C8B6-53AB-44DE-9B5D-564AF5954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9">
              <a:extLst>
                <a:ext uri="{FF2B5EF4-FFF2-40B4-BE49-F238E27FC236}">
                  <a16:creationId xmlns:a16="http://schemas.microsoft.com/office/drawing/2014/main" id="{4841ACC1-BA65-400E-88D3-29D97D34D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" name="Group 40">
              <a:extLst>
                <a:ext uri="{FF2B5EF4-FFF2-40B4-BE49-F238E27FC236}">
                  <a16:creationId xmlns:a16="http://schemas.microsoft.com/office/drawing/2014/main" id="{7AFACD80-042F-4C3D-B495-C09A82C12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17" name="Freeform 41">
                <a:extLst>
                  <a:ext uri="{FF2B5EF4-FFF2-40B4-BE49-F238E27FC236}">
                    <a16:creationId xmlns:a16="http://schemas.microsoft.com/office/drawing/2014/main" id="{FBFF5D84-97E0-480F-A2E4-E78F6306A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42">
                <a:extLst>
                  <a:ext uri="{FF2B5EF4-FFF2-40B4-BE49-F238E27FC236}">
                    <a16:creationId xmlns:a16="http://schemas.microsoft.com/office/drawing/2014/main" id="{A7067009-B29D-496A-881E-3007DEC9D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43">
                <a:extLst>
                  <a:ext uri="{FF2B5EF4-FFF2-40B4-BE49-F238E27FC236}">
                    <a16:creationId xmlns:a16="http://schemas.microsoft.com/office/drawing/2014/main" id="{4ACB9748-25EB-40F5-A370-B5301B770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109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172</cp:revision>
  <dcterms:created xsi:type="dcterms:W3CDTF">2002-08-21T12:11:08Z</dcterms:created>
  <dcterms:modified xsi:type="dcterms:W3CDTF">2019-10-01T03:19:11Z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