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966423"/>
              </p:ext>
            </p:extLst>
          </p:nvPr>
        </p:nvGraphicFramePr>
        <p:xfrm>
          <a:off x="177800" y="165100"/>
          <a:ext cx="6997700" cy="235599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StageName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POSITION: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E62B4-9854-7044-8986-849AEF78394A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351B-2868-5343-9F51-A79AE372317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2CE2F-6F2D-5147-B748-14F2408F237A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C1B6C-9183-D744-90D6-7D768C8DE70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903D7-14F0-F04E-AECB-4C14F82D2D77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98CE1A-3DD6-7D42-B0AB-9079D7235A8B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50A7F5-053C-124D-A436-E7799B19EC62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11B85-3EA0-9F43-B91D-BFB663DDA112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734EE-2DF1-2A47-8A93-7023374952A4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5989-42C6-1943-A516-ADF5EDBFC8F2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0038F7-E16B-AC4B-A113-1263DC06BFD2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7504A-3380-B946-843A-A033E9391B9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B171F3-5691-9E48-A505-411EE3634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C1FAB8-C514-A94D-8152-2DF1AD07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7CA54-5A87-444F-B747-F8EDF2CC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5C2CBB-864B-A548-8E2B-FAF40897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02F76-5DE0-B44C-9727-C173C51E7239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9" name="Group 13">
            <a:extLst>
              <a:ext uri="{FF2B5EF4-FFF2-40B4-BE49-F238E27FC236}">
                <a16:creationId xmlns:a16="http://schemas.microsoft.com/office/drawing/2014/main" id="{664E5ADB-5B95-4511-B88F-40CCFC5FB38D}"/>
              </a:ext>
            </a:extLst>
          </p:cNvPr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255</Words>
  <Application>Microsoft Macintosh PowerPoint</Application>
  <PresentationFormat>Custom</PresentationFormat>
  <Paragraphs>68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161</cp:revision>
  <dcterms:created xsi:type="dcterms:W3CDTF">2002-08-21T12:11:08Z</dcterms:created>
  <dcterms:modified xsi:type="dcterms:W3CDTF">2020-07-23T17:23:35Z</dcterms:modified>
  <cp:category>Shooting</cp:category>
</cp:coreProperties>
</file>