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014" autoAdjust="0"/>
  </p:normalViewPr>
  <p:slideViewPr>
    <p:cSldViewPr>
      <p:cViewPr varScale="1">
        <p:scale>
          <a:sx n="86" d="100"/>
          <a:sy n="86" d="100"/>
        </p:scale>
        <p:origin x="3584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10/2/21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386B5EBF-A9BB-474A-9D43-7B9D157F1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43" y="4263217"/>
            <a:ext cx="3124197" cy="5185583"/>
          </a:xfrm>
          <a:prstGeom prst="rect">
            <a:avLst/>
          </a:prstGeom>
        </p:spPr>
      </p:pic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82445"/>
              </p:ext>
            </p:extLst>
          </p:nvPr>
        </p:nvGraphicFramePr>
        <p:xfrm>
          <a:off x="152400" y="152400"/>
          <a:ext cx="7010400" cy="41910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North Pistol, B – One Shot One Kill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Peter Jarvis, by modified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P1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in P2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 notes: The heads and bodies of each target are scored independently.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Example: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T1: 1K(head), 2A(body) = All Good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T2: 1A(head), 2A(body) = 1 FTN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T3: 1A(head), 1A&amp;1C(body) = 2 FTN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T4: 2A(head), 3C(body) = All Good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77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the Heads of T1-T3 freestyle from P1, then perform a mandatory reload and engage to Bodies of T1-T3 Strong Hand Only from P2.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the Heads of T4-T6 freestyle from P2, then perform a mandatory reload and engage to Bodies of T4-T6 Weak Hand Only from P3.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810000" y="813907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447442" y="662958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3495467" y="579783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247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191</cp:revision>
  <dcterms:created xsi:type="dcterms:W3CDTF">2002-08-21T12:11:08Z</dcterms:created>
  <dcterms:modified xsi:type="dcterms:W3CDTF">2021-10-02T15:32:24Z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