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4014" autoAdjust="0"/>
  </p:normalViewPr>
  <p:slideViewPr>
    <p:cSldViewPr>
      <p:cViewPr varScale="1">
        <p:scale>
          <a:sx n="86" d="100"/>
          <a:sy n="86" d="100"/>
        </p:scale>
        <p:origin x="3584"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10/2/21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1ACC6D-7015-4180-892B-9AFF285FFB85}"/>
              </a:ext>
            </a:extLst>
          </p:cNvPr>
          <p:cNvPicPr>
            <a:picLocks noChangeAspect="1"/>
          </p:cNvPicPr>
          <p:nvPr/>
        </p:nvPicPr>
        <p:blipFill>
          <a:blip r:embed="rId3"/>
          <a:stretch>
            <a:fillRect/>
          </a:stretch>
        </p:blipFill>
        <p:spPr>
          <a:xfrm>
            <a:off x="1395614" y="4056397"/>
            <a:ext cx="4523972" cy="5391400"/>
          </a:xfrm>
          <a:prstGeom prst="rect">
            <a:avLst/>
          </a:prstGeom>
        </p:spPr>
      </p:pic>
      <p:graphicFrame>
        <p:nvGraphicFramePr>
          <p:cNvPr id="56" name="Group 29"/>
          <p:cNvGraphicFramePr>
            <a:graphicFrameLocks noGrp="1"/>
          </p:cNvGraphicFramePr>
          <p:nvPr>
            <p:extLst>
              <p:ext uri="{D42A27DB-BD31-4B8C-83A1-F6EECF244321}">
                <p14:modId xmlns:p14="http://schemas.microsoft.com/office/powerpoint/2010/main" val="1702007231"/>
              </p:ext>
            </p:extLst>
          </p:nvPr>
        </p:nvGraphicFramePr>
        <p:xfrm>
          <a:off x="152400" y="152400"/>
          <a:ext cx="7010400" cy="3560982"/>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North Pistol</a:t>
                      </a:r>
                      <a:r>
                        <a:rPr kumimoji="0" lang="en-US" sz="1200" b="1" i="0" u="none" strike="noStrike" cap="none" normalizeH="0" baseline="0">
                          <a:ln>
                            <a:noFill/>
                          </a:ln>
                          <a:solidFill>
                            <a:schemeClr val="tx1"/>
                          </a:solidFill>
                          <a:effectLst/>
                          <a:latin typeface="Arial" charset="0"/>
                          <a:cs typeface="Times New Roman" charset="0"/>
                        </a:rPr>
                        <a:t>, 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High or Low</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Peter Jarvis</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Handgun loaded and holstered, wrists below belt.</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with safety on, stock on belt muzzle pointed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Procedural for each shot fired above bar at P2</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T1 from the left of P1, T4 from the right side of P1, and T2 from the left side of P2 and T3 from the right side of T3.</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Shots fired at P2 must be under the bar.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Reload required between first and last shot</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514600" y="8382000"/>
            <a:ext cx="533400" cy="369332"/>
          </a:xfrm>
          <a:prstGeom prst="rect">
            <a:avLst/>
          </a:prstGeom>
          <a:noFill/>
          <a:effectLst/>
        </p:spPr>
        <p:txBody>
          <a:bodyPr wrap="square" rtlCol="0">
            <a:spAutoFit/>
          </a:bodyPr>
          <a:lstStyle/>
          <a:p>
            <a:r>
              <a:rPr lang="en-US" b="1" dirty="0"/>
              <a:t>P1</a:t>
            </a:r>
          </a:p>
        </p:txBody>
      </p:sp>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sp>
        <p:nvSpPr>
          <p:cNvPr id="19" name="TextBox 18">
            <a:extLst>
              <a:ext uri="{FF2B5EF4-FFF2-40B4-BE49-F238E27FC236}">
                <a16:creationId xmlns:a16="http://schemas.microsoft.com/office/drawing/2014/main" id="{927EBCBE-43FB-4F91-8696-2573A6752F13}"/>
              </a:ext>
            </a:extLst>
          </p:cNvPr>
          <p:cNvSpPr txBox="1"/>
          <p:nvPr/>
        </p:nvSpPr>
        <p:spPr>
          <a:xfrm>
            <a:off x="3369371" y="6019800"/>
            <a:ext cx="533400" cy="369332"/>
          </a:xfrm>
          <a:prstGeom prst="rect">
            <a:avLst/>
          </a:prstGeom>
          <a:noFill/>
          <a:effectLst/>
        </p:spPr>
        <p:txBody>
          <a:bodyPr wrap="square" rtlCol="0">
            <a:spAutoFit/>
          </a:bodyPr>
          <a:lstStyle/>
          <a:p>
            <a:r>
              <a:rPr lang="en-US" b="1" dirty="0"/>
              <a:t>P2</a:t>
            </a:r>
          </a:p>
        </p:txBody>
      </p:sp>
      <p:sp>
        <p:nvSpPr>
          <p:cNvPr id="49" name="TextBox 48">
            <a:extLst>
              <a:ext uri="{FF2B5EF4-FFF2-40B4-BE49-F238E27FC236}">
                <a16:creationId xmlns:a16="http://schemas.microsoft.com/office/drawing/2014/main" id="{38137490-2EBA-468D-B6FF-EF23995D039D}"/>
              </a:ext>
            </a:extLst>
          </p:cNvPr>
          <p:cNvSpPr txBox="1"/>
          <p:nvPr/>
        </p:nvSpPr>
        <p:spPr>
          <a:xfrm>
            <a:off x="2943497" y="6858000"/>
            <a:ext cx="782081" cy="369332"/>
          </a:xfrm>
          <a:prstGeom prst="rect">
            <a:avLst/>
          </a:prstGeom>
          <a:noFill/>
          <a:effectLst/>
        </p:spPr>
        <p:txBody>
          <a:bodyPr wrap="square" rtlCol="0">
            <a:spAutoFit/>
          </a:bodyPr>
          <a:lstStyle/>
          <a:p>
            <a:r>
              <a:rPr lang="en-US" b="1" dirty="0"/>
              <a:t>start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149</Words>
  <Application>Microsoft Macintosh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189</cp:revision>
  <dcterms:created xsi:type="dcterms:W3CDTF">2002-08-21T12:11:08Z</dcterms:created>
  <dcterms:modified xsi:type="dcterms:W3CDTF">2021-10-02T15:32:34Z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