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D899C2-F339-4E66-B8C3-5FAD9278212E}" v="6" dt="2020-03-12T05:12:19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4"/>
    <p:restoredTop sz="94695"/>
  </p:normalViewPr>
  <p:slideViewPr>
    <p:cSldViewPr>
      <p:cViewPr varScale="1">
        <p:scale>
          <a:sx n="133" d="100"/>
          <a:sy n="133" d="100"/>
        </p:scale>
        <p:origin x="2704" y="19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5CFCC283-3760-4963-8178-2319E33C76D7}"/>
    <pc:docChg chg="undo modSld">
      <pc:chgData name="Matt Carlson" userId="0e792f37f00095d9" providerId="LiveId" clId="{5CFCC283-3760-4963-8178-2319E33C76D7}" dt="2019-04-27T04:48:25.269" v="38" actId="1076"/>
      <pc:docMkLst>
        <pc:docMk/>
      </pc:docMkLst>
      <pc:sldChg chg="addSp delSp modSp">
        <pc:chgData name="Matt Carlson" userId="0e792f37f00095d9" providerId="LiveId" clId="{5CFCC283-3760-4963-8178-2319E33C76D7}" dt="2019-04-27T04:48:25.269" v="38" actId="1076"/>
        <pc:sldMkLst>
          <pc:docMk/>
          <pc:sldMk cId="0" sldId="274"/>
        </pc:sldMkLst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4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5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6" creationId="{00000000-0000-0000-0000-000000000000}"/>
          </ac:spMkLst>
        </pc:s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0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4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5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6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7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8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9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10" creationId="{00000000-0000-0000-0000-000000000000}"/>
          </ac:grpSpMkLst>
        </pc:grpChg>
        <pc:grpChg chg="mod">
          <ac:chgData name="Matt Carlson" userId="0e792f37f00095d9" providerId="LiveId" clId="{5CFCC283-3760-4963-8178-2319E33C76D7}" dt="2019-04-27T04:48:25.269" v="38" actId="1076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5CFCC283-3760-4963-8178-2319E33C76D7}" dt="2019-04-27T04:47:45.993" v="34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del">
          <ac:chgData name="Matt Carlson" userId="0e792f37f00095d9" providerId="LiveId" clId="{5CFCC283-3760-4963-8178-2319E33C76D7}" dt="2019-04-27T04:48:24.867" v="37" actId="478"/>
          <ac:cxnSpMkLst>
            <pc:docMk/>
            <pc:sldMk cId="0" sldId="274"/>
            <ac:cxnSpMk id="144" creationId="{00000000-0000-0000-0000-000000000000}"/>
          </ac:cxnSpMkLst>
        </pc:cxnChg>
      </pc:sldChg>
    </pc:docChg>
  </pc:docChgLst>
  <pc:docChgLst>
    <pc:chgData name="Matt Carlson" userId="0e792f37f00095d9" providerId="LiveId" clId="{A6D899C2-F339-4E66-B8C3-5FAD9278212E}"/>
    <pc:docChg chg="undo redo custSel modSld">
      <pc:chgData name="Matt Carlson" userId="0e792f37f00095d9" providerId="LiveId" clId="{A6D899C2-F339-4E66-B8C3-5FAD9278212E}" dt="2020-03-12T05:12:19.967" v="53" actId="1036"/>
      <pc:docMkLst>
        <pc:docMk/>
      </pc:docMkLst>
      <pc:sldChg chg="modSp mod">
        <pc:chgData name="Matt Carlson" userId="0e792f37f00095d9" providerId="LiveId" clId="{A6D899C2-F339-4E66-B8C3-5FAD9278212E}" dt="2020-03-12T05:12:19.967" v="53" actId="1036"/>
        <pc:sldMkLst>
          <pc:docMk/>
          <pc:sldMk cId="0" sldId="274"/>
        </pc:sldMkLst>
        <pc:graphicFrameChg chg="modGraphic">
          <ac:chgData name="Matt Carlson" userId="0e792f37f00095d9" providerId="LiveId" clId="{A6D899C2-F339-4E66-B8C3-5FAD9278212E}" dt="2020-03-12T05:12:13.877" v="51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mod">
          <ac:chgData name="Matt Carlson" userId="0e792f37f00095d9" providerId="LiveId" clId="{A6D899C2-F339-4E66-B8C3-5FAD9278212E}" dt="2020-03-12T05:12:19.967" v="53" actId="1036"/>
          <ac:picMkLst>
            <pc:docMk/>
            <pc:sldMk cId="0" sldId="274"/>
            <ac:picMk id="3113" creationId="{00000000-0000-0000-0000-000000000000}"/>
          </ac:picMkLst>
        </pc:picChg>
        <pc:picChg chg="mod">
          <ac:chgData name="Matt Carlson" userId="0e792f37f00095d9" providerId="LiveId" clId="{A6D899C2-F339-4E66-B8C3-5FAD9278212E}" dt="2020-03-12T05:12:19.967" v="53" actId="1036"/>
          <ac:picMkLst>
            <pc:docMk/>
            <pc:sldMk cId="0" sldId="274"/>
            <ac:picMk id="3114" creationId="{00000000-0000-0000-0000-000000000000}"/>
          </ac:picMkLst>
        </pc:picChg>
      </pc:sldChg>
    </pc:docChg>
  </pc:docChgLst>
  <pc:docChgLst>
    <pc:chgData name="Matt Carlson" userId="0e792f37f00095d9" providerId="LiveId" clId="{8DC949DC-8723-459A-93E0-F38992DC6CF5}"/>
    <pc:docChg chg="undo modSld">
      <pc:chgData name="Matt Carlson" userId="0e792f37f00095d9" providerId="LiveId" clId="{8DC949DC-8723-459A-93E0-F38992DC6CF5}" dt="2019-05-26T05:50:36.707" v="27" actId="1076"/>
      <pc:docMkLst>
        <pc:docMk/>
      </pc:docMkLst>
      <pc:sldChg chg="addSp delSp modSp">
        <pc:chgData name="Matt Carlson" userId="0e792f37f00095d9" providerId="LiveId" clId="{8DC949DC-8723-459A-93E0-F38992DC6CF5}" dt="2019-05-26T05:49:56.975" v="21"/>
        <pc:sldMkLst>
          <pc:docMk/>
          <pc:sldMk cId="0" sldId="274"/>
        </pc:sldMkLst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8" creationId="{E9657081-D875-45AB-B0A7-30FF72C745A0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9" creationId="{7FC3AE37-2EA0-4685-B2E8-909CCE367F2B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20" creationId="{87944975-712A-4246-85B4-7D3D5AB1986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36" creationId="{00A5F534-C8E3-416C-9AD7-C2B68FDECDE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1" creationId="{CCCB2A0D-3183-49B0-A049-CEFD6AEA49F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2" creationId="{6B8A7F71-2C5C-4112-8383-21676019C80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3" creationId="{1D41B59E-19E1-4D25-B179-55E400DA43EC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5" creationId="{21895EC6-2A93-4685-8A34-78F67FBD1338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64" creationId="{9937EA5F-A543-4CC2-BD8B-80938E657CBE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4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5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6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55.744" v="20" actId="478"/>
          <ac:spMkLst>
            <pc:docMk/>
            <pc:sldMk cId="0" sldId="274"/>
            <ac:spMk id="3112" creationId="{00000000-0000-0000-0000-000000000000}"/>
          </ac:spMkLst>
        </pc:s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4" creationId="{27790BD9-BEEA-418B-B1A2-AF823F41474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9" creationId="{1088E2CB-38C0-42E2-9CA7-82AB912EBC9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3" creationId="{72EA427E-9FCD-48D2-9CC5-B08471D0A8B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7" creationId="{50B46513-00B9-4BEB-8D78-DFC58D5E010E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21" creationId="{FA30A923-5ACD-49BB-A232-64641C44B1B6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1" creationId="{93B55ABA-C5B9-4765-BC5F-79DE62D8D2B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7" creationId="{EBF2C90A-4BF2-4DB0-A873-F95967F48BF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56" creationId="{89631BCC-1521-4006-A23C-61BA39FD607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0" creationId="{9611A534-015E-4201-ABA0-78D6D38955A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5" creationId="{25146144-9949-4D9F-8A72-9B05037883D1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1" creationId="{176051A8-1624-4380-8DCC-DCE4FC159E4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5" creationId="{79E4790B-9D76-4406-A346-36758CC95AA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8" creationId="{84FA9450-BAB7-4533-817B-E5C759EA872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1" creationId="{E6B74595-3CBF-48D5-A7E6-0C78137A4D84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4" creationId="{359A6503-66E1-4262-B52C-1AA3783DEF6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9" creationId="{ED1E0927-4A50-4C5B-8215-3FF70B6CECF6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4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5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6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7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8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9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8DC949DC-8723-459A-93E0-F38992DC6CF5}" dt="2019-05-26T05:48:53.612" v="18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3" creationId="{4CA13B8B-FBEE-4DA3-A2C2-BFEE77F343D1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8" creationId="{B022AECC-6754-452B-9826-962B405325A6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35" creationId="{B731693E-57F4-475D-804A-020F165BEB8A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3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42.609" v="19" actId="478"/>
          <ac:cxnSpMkLst>
            <pc:docMk/>
            <pc:sldMk cId="0" sldId="274"/>
            <ac:cxnSpMk id="144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5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6" creationId="{00000000-0000-0000-0000-000000000000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4" creationId="{9EECBF10-222B-4ADA-BA36-7E671741943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9" creationId="{51ED4D8B-6D94-4D6C-A96D-88913AF4C88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69" creationId="{04D30676-D9A3-41EB-AE2C-3D16CA412107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70" creationId="{E7DB753B-40A9-4C8C-9304-C858FB1A8325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88" creationId="{8C0264D6-1235-4CE6-9B44-00C2431614F8}"/>
          </ac:cxnSpMkLst>
        </pc:cxnChg>
      </pc:sldChg>
      <pc:sldChg chg="addSp modSp">
        <pc:chgData name="Matt Carlson" userId="0e792f37f00095d9" providerId="LiveId" clId="{8DC949DC-8723-459A-93E0-F38992DC6CF5}" dt="2019-05-26T05:50:36.707" v="27" actId="1076"/>
        <pc:sldMkLst>
          <pc:docMk/>
          <pc:sldMk cId="0" sldId="279"/>
        </pc:sldMkLst>
        <pc:grpChg chg="add mod">
          <ac:chgData name="Matt Carlson" userId="0e792f37f00095d9" providerId="LiveId" clId="{8DC949DC-8723-459A-93E0-F38992DC6CF5}" dt="2019-05-26T05:50:18.136" v="23" actId="1076"/>
          <ac:grpSpMkLst>
            <pc:docMk/>
            <pc:sldMk cId="0" sldId="279"/>
            <ac:grpSpMk id="978" creationId="{7906B237-9A7A-4B2F-A4AB-D9CB29C5B9CF}"/>
          </ac:grpSpMkLst>
        </pc:grpChg>
        <pc:grpChg chg="add mod">
          <ac:chgData name="Matt Carlson" userId="0e792f37f00095d9" providerId="LiveId" clId="{8DC949DC-8723-459A-93E0-F38992DC6CF5}" dt="2019-05-26T05:50:32.962" v="25" actId="1076"/>
          <ac:grpSpMkLst>
            <pc:docMk/>
            <pc:sldMk cId="0" sldId="279"/>
            <ac:grpSpMk id="981" creationId="{5FB50680-E8EC-46E2-854D-1A8BB9730A35}"/>
          </ac:grpSpMkLst>
        </pc:grpChg>
        <pc:grpChg chg="mod">
          <ac:chgData name="Matt Carlson" userId="0e792f37f00095d9" providerId="LiveId" clId="{8DC949DC-8723-459A-93E0-F38992DC6CF5}" dt="2019-05-26T05:50:36.707" v="27" actId="1076"/>
          <ac:grpSpMkLst>
            <pc:docMk/>
            <pc:sldMk cId="0" sldId="279"/>
            <ac:grpSpMk id="5206" creationId="{00000000-0000-0000-0000-000000000000}"/>
          </ac:grpSpMkLst>
        </pc:grpChg>
        <pc:grpChg chg="mod">
          <ac:chgData name="Matt Carlson" userId="0e792f37f00095d9" providerId="LiveId" clId="{8DC949DC-8723-459A-93E0-F38992DC6CF5}" dt="2019-05-24T07:36:57.460" v="0" actId="1076"/>
          <ac:grpSpMkLst>
            <pc:docMk/>
            <pc:sldMk cId="0" sldId="279"/>
            <ac:grpSpMk id="5252" creationId="{00000000-0000-0000-0000-000000000000}"/>
          </ac:grpSpMkLst>
        </pc:grpChg>
      </pc:sldChg>
    </pc:docChg>
  </pc:docChgLst>
  <pc:docChgLst>
    <pc:chgData name="Matt Carlson" userId="0e792f37f00095d9" providerId="LiveId" clId="{C69FA696-83C7-4BB0-AB2D-68FFD9ECEC07}"/>
    <pc:docChg chg="modSld">
      <pc:chgData name="Matt Carlson" userId="0e792f37f00095d9" providerId="LiveId" clId="{C69FA696-83C7-4BB0-AB2D-68FFD9ECEC07}" dt="2019-07-23T04:28:24.308" v="29" actId="20577"/>
      <pc:docMkLst>
        <pc:docMk/>
      </pc:docMkLst>
      <pc:sldChg chg="modSp">
        <pc:chgData name="Matt Carlson" userId="0e792f37f00095d9" providerId="LiveId" clId="{C69FA696-83C7-4BB0-AB2D-68FFD9ECEC07}" dt="2019-07-23T04:28:24.308" v="29" actId="20577"/>
        <pc:sldMkLst>
          <pc:docMk/>
          <pc:sldMk cId="0" sldId="274"/>
        </pc:sldMkLst>
        <pc:graphicFrameChg chg="modGraphic">
          <ac:chgData name="Matt Carlson" userId="0e792f37f00095d9" providerId="LiveId" clId="{C69FA696-83C7-4BB0-AB2D-68FFD9ECEC07}" dt="2019-07-23T04:28:24.308" v="29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15D46527-F250-4BD3-B0B0-794B9B42F133}"/>
    <pc:docChg chg="modSld">
      <pc:chgData name="Matt Carlson" userId="0e792f37f00095d9" providerId="LiveId" clId="{15D46527-F250-4BD3-B0B0-794B9B42F133}" dt="2019-10-26T06:24:30.994" v="0"/>
      <pc:docMkLst>
        <pc:docMk/>
      </pc:docMkLst>
      <pc:sldChg chg="modSp">
        <pc:chgData name="Matt Carlson" userId="0e792f37f00095d9" providerId="LiveId" clId="{15D46527-F250-4BD3-B0B0-794B9B42F133}" dt="2019-10-26T06:24:30.994" v="0"/>
        <pc:sldMkLst>
          <pc:docMk/>
          <pc:sldMk cId="0" sldId="274"/>
        </pc:sldMkLst>
        <pc:graphicFrameChg chg="mod">
          <ac:chgData name="Matt Carlson" userId="0e792f37f00095d9" providerId="LiveId" clId="{15D46527-F250-4BD3-B0B0-794B9B42F133}" dt="2019-10-26T06:24:30.994" v="0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4/14/21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32068"/>
              </p:ext>
            </p:extLst>
          </p:nvPr>
        </p:nvGraphicFramePr>
        <p:xfrm>
          <a:off x="177800" y="165100"/>
          <a:ext cx="6997700" cy="2574012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2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Azimuth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Marcel Englmaier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anywhere inside shooting area.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Handgun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: Loaded and holstered, wrists below belt.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: Loaded, safety on, stock on belt, muzzle pointed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the start signal, engage all targets from within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11 rounds, 55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4 metric, 3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94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936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E60C5C2-C88E-D944-92EA-47D048E0778B}"/>
              </a:ext>
            </a:extLst>
          </p:cNvPr>
          <p:cNvCxnSpPr>
            <a:cxnSpLocks/>
          </p:cNvCxnSpPr>
          <p:nvPr/>
        </p:nvCxnSpPr>
        <p:spPr>
          <a:xfrm flipH="1">
            <a:off x="4389560" y="4119295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A3BCDC-1371-3247-A101-F7B32C5B6683}"/>
              </a:ext>
            </a:extLst>
          </p:cNvPr>
          <p:cNvCxnSpPr>
            <a:cxnSpLocks/>
          </p:cNvCxnSpPr>
          <p:nvPr/>
        </p:nvCxnSpPr>
        <p:spPr>
          <a:xfrm flipV="1">
            <a:off x="4986459" y="4114641"/>
            <a:ext cx="1" cy="449595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725FEF-4DB2-FE44-BB45-8A4D54F4861A}"/>
              </a:ext>
            </a:extLst>
          </p:cNvPr>
          <p:cNvCxnSpPr>
            <a:cxnSpLocks/>
          </p:cNvCxnSpPr>
          <p:nvPr/>
        </p:nvCxnSpPr>
        <p:spPr>
          <a:xfrm flipH="1">
            <a:off x="1752600" y="8610600"/>
            <a:ext cx="323386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449990-5FC7-1F4A-A63A-901D53A6BEB8}"/>
              </a:ext>
            </a:extLst>
          </p:cNvPr>
          <p:cNvCxnSpPr>
            <a:cxnSpLocks/>
          </p:cNvCxnSpPr>
          <p:nvPr/>
        </p:nvCxnSpPr>
        <p:spPr>
          <a:xfrm flipH="1" flipV="1">
            <a:off x="1752600" y="4690470"/>
            <a:ext cx="1" cy="392013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F6E3EA6-5514-744D-8D62-095D69FF146A}"/>
              </a:ext>
            </a:extLst>
          </p:cNvPr>
          <p:cNvCxnSpPr>
            <a:cxnSpLocks/>
          </p:cNvCxnSpPr>
          <p:nvPr/>
        </p:nvCxnSpPr>
        <p:spPr>
          <a:xfrm flipH="1">
            <a:off x="1752601" y="4674161"/>
            <a:ext cx="928792" cy="1630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96EF84-8A13-D647-9FEE-E3668DE0CE31}"/>
              </a:ext>
            </a:extLst>
          </p:cNvPr>
          <p:cNvCxnSpPr>
            <a:cxnSpLocks/>
          </p:cNvCxnSpPr>
          <p:nvPr/>
        </p:nvCxnSpPr>
        <p:spPr>
          <a:xfrm flipH="1">
            <a:off x="2934863" y="7791779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Freeform 301">
            <a:extLst>
              <a:ext uri="{FF2B5EF4-FFF2-40B4-BE49-F238E27FC236}">
                <a16:creationId xmlns:a16="http://schemas.microsoft.com/office/drawing/2014/main" id="{484FE803-A4FA-0F41-82D8-97BD420A7842}"/>
              </a:ext>
            </a:extLst>
          </p:cNvPr>
          <p:cNvSpPr>
            <a:spLocks/>
          </p:cNvSpPr>
          <p:nvPr/>
        </p:nvSpPr>
        <p:spPr bwMode="auto">
          <a:xfrm flipH="1">
            <a:off x="3523458" y="5647392"/>
            <a:ext cx="306384" cy="1803976"/>
          </a:xfrm>
          <a:custGeom>
            <a:avLst/>
            <a:gdLst>
              <a:gd name="T0" fmla="*/ 0 w 240"/>
              <a:gd name="T1" fmla="*/ 584528 h 840"/>
              <a:gd name="T2" fmla="*/ 505263720 w 240"/>
              <a:gd name="T3" fmla="*/ 1022536 h 840"/>
              <a:gd name="T4" fmla="*/ 505263720 w 240"/>
              <a:gd name="T5" fmla="*/ 145496 h 840"/>
              <a:gd name="T6" fmla="*/ 0 w 240"/>
              <a:gd name="T7" fmla="*/ 0 h 840"/>
              <a:gd name="T8" fmla="*/ 0 w 240"/>
              <a:gd name="T9" fmla="*/ 584528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" name="Group 13">
            <a:extLst>
              <a:ext uri="{FF2B5EF4-FFF2-40B4-BE49-F238E27FC236}">
                <a16:creationId xmlns:a16="http://schemas.microsoft.com/office/drawing/2014/main" id="{CEB506A2-C122-D94C-8E43-C2FF2675EB9D}"/>
              </a:ext>
            </a:extLst>
          </p:cNvPr>
          <p:cNvGrpSpPr>
            <a:grpSpLocks/>
          </p:cNvGrpSpPr>
          <p:nvPr/>
        </p:nvGrpSpPr>
        <p:grpSpPr bwMode="auto">
          <a:xfrm>
            <a:off x="3336744" y="6515558"/>
            <a:ext cx="393700" cy="1271588"/>
            <a:chOff x="2901" y="4325"/>
            <a:chExt cx="236" cy="690"/>
          </a:xfrm>
        </p:grpSpPr>
        <p:sp>
          <p:nvSpPr>
            <p:cNvPr id="50" name="AutoShape 15">
              <a:extLst>
                <a:ext uri="{FF2B5EF4-FFF2-40B4-BE49-F238E27FC236}">
                  <a16:creationId xmlns:a16="http://schemas.microsoft.com/office/drawing/2014/main" id="{58CDD0A1-4AC0-7B47-8CA5-16C4D3989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" name="AutoShape 14">
              <a:extLst>
                <a:ext uri="{FF2B5EF4-FFF2-40B4-BE49-F238E27FC236}">
                  <a16:creationId xmlns:a16="http://schemas.microsoft.com/office/drawing/2014/main" id="{5A640C16-1A40-4F4B-AE13-EFBFFF4CF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63" name="Freeform 301">
            <a:extLst>
              <a:ext uri="{FF2B5EF4-FFF2-40B4-BE49-F238E27FC236}">
                <a16:creationId xmlns:a16="http://schemas.microsoft.com/office/drawing/2014/main" id="{107BDF9F-1CDF-E446-84D3-EFA069FFE032}"/>
              </a:ext>
            </a:extLst>
          </p:cNvPr>
          <p:cNvSpPr>
            <a:spLocks/>
          </p:cNvSpPr>
          <p:nvPr/>
        </p:nvSpPr>
        <p:spPr bwMode="auto">
          <a:xfrm flipH="1">
            <a:off x="3531762" y="4528556"/>
            <a:ext cx="306384" cy="1803976"/>
          </a:xfrm>
          <a:custGeom>
            <a:avLst/>
            <a:gdLst>
              <a:gd name="T0" fmla="*/ 0 w 240"/>
              <a:gd name="T1" fmla="*/ 584528 h 840"/>
              <a:gd name="T2" fmla="*/ 505263720 w 240"/>
              <a:gd name="T3" fmla="*/ 1022536 h 840"/>
              <a:gd name="T4" fmla="*/ 505263720 w 240"/>
              <a:gd name="T5" fmla="*/ 145496 h 840"/>
              <a:gd name="T6" fmla="*/ 0 w 240"/>
              <a:gd name="T7" fmla="*/ 0 h 840"/>
              <a:gd name="T8" fmla="*/ 0 w 240"/>
              <a:gd name="T9" fmla="*/ 584528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Freeform 301">
            <a:extLst>
              <a:ext uri="{FF2B5EF4-FFF2-40B4-BE49-F238E27FC236}">
                <a16:creationId xmlns:a16="http://schemas.microsoft.com/office/drawing/2014/main" id="{3FF94CCC-4202-7347-A5A3-77C7DA34D0BC}"/>
              </a:ext>
            </a:extLst>
          </p:cNvPr>
          <p:cNvSpPr>
            <a:spLocks/>
          </p:cNvSpPr>
          <p:nvPr/>
        </p:nvSpPr>
        <p:spPr bwMode="auto">
          <a:xfrm flipH="1">
            <a:off x="2665660" y="5654446"/>
            <a:ext cx="306384" cy="1803976"/>
          </a:xfrm>
          <a:custGeom>
            <a:avLst/>
            <a:gdLst>
              <a:gd name="T0" fmla="*/ 0 w 240"/>
              <a:gd name="T1" fmla="*/ 584528 h 840"/>
              <a:gd name="T2" fmla="*/ 505263720 w 240"/>
              <a:gd name="T3" fmla="*/ 1022536 h 840"/>
              <a:gd name="T4" fmla="*/ 505263720 w 240"/>
              <a:gd name="T5" fmla="*/ 145496 h 840"/>
              <a:gd name="T6" fmla="*/ 0 w 240"/>
              <a:gd name="T7" fmla="*/ 0 h 840"/>
              <a:gd name="T8" fmla="*/ 0 w 240"/>
              <a:gd name="T9" fmla="*/ 584528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Freeform 301">
            <a:extLst>
              <a:ext uri="{FF2B5EF4-FFF2-40B4-BE49-F238E27FC236}">
                <a16:creationId xmlns:a16="http://schemas.microsoft.com/office/drawing/2014/main" id="{EEBF00B1-17CE-6846-BE01-67271788E955}"/>
              </a:ext>
            </a:extLst>
          </p:cNvPr>
          <p:cNvSpPr>
            <a:spLocks/>
          </p:cNvSpPr>
          <p:nvPr/>
        </p:nvSpPr>
        <p:spPr bwMode="auto">
          <a:xfrm flipH="1">
            <a:off x="2673964" y="4535610"/>
            <a:ext cx="306384" cy="1803976"/>
          </a:xfrm>
          <a:custGeom>
            <a:avLst/>
            <a:gdLst>
              <a:gd name="T0" fmla="*/ 0 w 240"/>
              <a:gd name="T1" fmla="*/ 584528 h 840"/>
              <a:gd name="T2" fmla="*/ 505263720 w 240"/>
              <a:gd name="T3" fmla="*/ 1022536 h 840"/>
              <a:gd name="T4" fmla="*/ 505263720 w 240"/>
              <a:gd name="T5" fmla="*/ 145496 h 840"/>
              <a:gd name="T6" fmla="*/ 0 w 240"/>
              <a:gd name="T7" fmla="*/ 0 h 840"/>
              <a:gd name="T8" fmla="*/ 0 w 240"/>
              <a:gd name="T9" fmla="*/ 584528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1" name="Group 13">
            <a:extLst>
              <a:ext uri="{FF2B5EF4-FFF2-40B4-BE49-F238E27FC236}">
                <a16:creationId xmlns:a16="http://schemas.microsoft.com/office/drawing/2014/main" id="{2D8E1793-3D26-B34C-AD49-49038CD3F66B}"/>
              </a:ext>
            </a:extLst>
          </p:cNvPr>
          <p:cNvGrpSpPr>
            <a:grpSpLocks/>
          </p:cNvGrpSpPr>
          <p:nvPr/>
        </p:nvGrpSpPr>
        <p:grpSpPr bwMode="auto">
          <a:xfrm>
            <a:off x="2614916" y="6520191"/>
            <a:ext cx="393700" cy="1271588"/>
            <a:chOff x="2901" y="4325"/>
            <a:chExt cx="236" cy="690"/>
          </a:xfrm>
        </p:grpSpPr>
        <p:sp>
          <p:nvSpPr>
            <p:cNvPr id="53" name="AutoShape 15">
              <a:extLst>
                <a:ext uri="{FF2B5EF4-FFF2-40B4-BE49-F238E27FC236}">
                  <a16:creationId xmlns:a16="http://schemas.microsoft.com/office/drawing/2014/main" id="{9BCEF420-9439-644C-BE68-FA0924BF1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2" name="AutoShape 14">
              <a:extLst>
                <a:ext uri="{FF2B5EF4-FFF2-40B4-BE49-F238E27FC236}">
                  <a16:creationId xmlns:a16="http://schemas.microsoft.com/office/drawing/2014/main" id="{D70A1CA8-BBCA-2146-BF36-EA026F814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73" name="Group 33">
            <a:extLst>
              <a:ext uri="{FF2B5EF4-FFF2-40B4-BE49-F238E27FC236}">
                <a16:creationId xmlns:a16="http://schemas.microsoft.com/office/drawing/2014/main" id="{025B3DFA-0A4E-4649-BF50-96B1144082ED}"/>
              </a:ext>
            </a:extLst>
          </p:cNvPr>
          <p:cNvGrpSpPr>
            <a:grpSpLocks/>
          </p:cNvGrpSpPr>
          <p:nvPr/>
        </p:nvGrpSpPr>
        <p:grpSpPr bwMode="auto">
          <a:xfrm>
            <a:off x="4531604" y="3180903"/>
            <a:ext cx="290513" cy="787400"/>
            <a:chOff x="2244" y="2118"/>
            <a:chExt cx="181" cy="499"/>
          </a:xfrm>
        </p:grpSpPr>
        <p:sp>
          <p:nvSpPr>
            <p:cNvPr id="74" name="Line 34">
              <a:extLst>
                <a:ext uri="{FF2B5EF4-FFF2-40B4-BE49-F238E27FC236}">
                  <a16:creationId xmlns:a16="http://schemas.microsoft.com/office/drawing/2014/main" id="{4077315F-665E-9A40-BA5D-442CADBF53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35">
              <a:extLst>
                <a:ext uri="{FF2B5EF4-FFF2-40B4-BE49-F238E27FC236}">
                  <a16:creationId xmlns:a16="http://schemas.microsoft.com/office/drawing/2014/main" id="{BB383A0F-65BF-1C43-82F3-0A6FB5F5F8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Freeform 36">
              <a:extLst>
                <a:ext uri="{FF2B5EF4-FFF2-40B4-BE49-F238E27FC236}">
                  <a16:creationId xmlns:a16="http://schemas.microsoft.com/office/drawing/2014/main" id="{E03EFC82-C1D8-D346-9368-93266C6AF6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7" name="Group 29">
            <a:extLst>
              <a:ext uri="{FF2B5EF4-FFF2-40B4-BE49-F238E27FC236}">
                <a16:creationId xmlns:a16="http://schemas.microsoft.com/office/drawing/2014/main" id="{72E1D474-15FE-094C-B836-F981E9A1FB14}"/>
              </a:ext>
            </a:extLst>
          </p:cNvPr>
          <p:cNvGrpSpPr>
            <a:grpSpLocks/>
          </p:cNvGrpSpPr>
          <p:nvPr/>
        </p:nvGrpSpPr>
        <p:grpSpPr bwMode="auto">
          <a:xfrm>
            <a:off x="3514794" y="3434403"/>
            <a:ext cx="287338" cy="790575"/>
            <a:chOff x="528" y="240"/>
            <a:chExt cx="181" cy="498"/>
          </a:xfrm>
        </p:grpSpPr>
        <p:sp>
          <p:nvSpPr>
            <p:cNvPr id="78" name="Line 30">
              <a:extLst>
                <a:ext uri="{FF2B5EF4-FFF2-40B4-BE49-F238E27FC236}">
                  <a16:creationId xmlns:a16="http://schemas.microsoft.com/office/drawing/2014/main" id="{6C148B69-C8F0-B941-835D-224EA28900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31">
              <a:extLst>
                <a:ext uri="{FF2B5EF4-FFF2-40B4-BE49-F238E27FC236}">
                  <a16:creationId xmlns:a16="http://schemas.microsoft.com/office/drawing/2014/main" id="{3390F38A-659E-9943-BEBC-CFBB7DD8A4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Freeform 32">
              <a:extLst>
                <a:ext uri="{FF2B5EF4-FFF2-40B4-BE49-F238E27FC236}">
                  <a16:creationId xmlns:a16="http://schemas.microsoft.com/office/drawing/2014/main" id="{9CC693ED-466F-384F-89FE-5A1365164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1" name="Group 292">
            <a:extLst>
              <a:ext uri="{FF2B5EF4-FFF2-40B4-BE49-F238E27FC236}">
                <a16:creationId xmlns:a16="http://schemas.microsoft.com/office/drawing/2014/main" id="{10C7C9C9-7232-774B-846B-B20708744E4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115678" y="2882634"/>
            <a:ext cx="222250" cy="858838"/>
            <a:chOff x="384" y="816"/>
            <a:chExt cx="140" cy="541"/>
          </a:xfrm>
        </p:grpSpPr>
        <p:sp>
          <p:nvSpPr>
            <p:cNvPr id="82" name="Line 293">
              <a:extLst>
                <a:ext uri="{FF2B5EF4-FFF2-40B4-BE49-F238E27FC236}">
                  <a16:creationId xmlns:a16="http://schemas.microsoft.com/office/drawing/2014/main" id="{ED545E1C-96F4-B640-BC53-CDAE62AA4C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294">
              <a:extLst>
                <a:ext uri="{FF2B5EF4-FFF2-40B4-BE49-F238E27FC236}">
                  <a16:creationId xmlns:a16="http://schemas.microsoft.com/office/drawing/2014/main" id="{602553F9-E313-EC4E-9897-9BAE16B100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295">
              <a:extLst>
                <a:ext uri="{FF2B5EF4-FFF2-40B4-BE49-F238E27FC236}">
                  <a16:creationId xmlns:a16="http://schemas.microsoft.com/office/drawing/2014/main" id="{76F09E79-6901-774D-8F9E-C7BFEF75995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0" name="Freeform 301">
            <a:extLst>
              <a:ext uri="{FF2B5EF4-FFF2-40B4-BE49-F238E27FC236}">
                <a16:creationId xmlns:a16="http://schemas.microsoft.com/office/drawing/2014/main" id="{1BA297FC-1A57-DB4A-8ADB-FA67F93E45AC}"/>
              </a:ext>
            </a:extLst>
          </p:cNvPr>
          <p:cNvSpPr>
            <a:spLocks/>
          </p:cNvSpPr>
          <p:nvPr/>
        </p:nvSpPr>
        <p:spPr bwMode="auto">
          <a:xfrm flipH="1">
            <a:off x="3841796" y="3303985"/>
            <a:ext cx="547764" cy="1386485"/>
          </a:xfrm>
          <a:custGeom>
            <a:avLst/>
            <a:gdLst>
              <a:gd name="T0" fmla="*/ 0 w 240"/>
              <a:gd name="T1" fmla="*/ 584528 h 840"/>
              <a:gd name="T2" fmla="*/ 505263720 w 240"/>
              <a:gd name="T3" fmla="*/ 1022536 h 840"/>
              <a:gd name="T4" fmla="*/ 505263720 w 240"/>
              <a:gd name="T5" fmla="*/ 145496 h 840"/>
              <a:gd name="T6" fmla="*/ 0 w 240"/>
              <a:gd name="T7" fmla="*/ 0 h 840"/>
              <a:gd name="T8" fmla="*/ 0 w 240"/>
              <a:gd name="T9" fmla="*/ 584528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5" name="Group 29">
            <a:extLst>
              <a:ext uri="{FF2B5EF4-FFF2-40B4-BE49-F238E27FC236}">
                <a16:creationId xmlns:a16="http://schemas.microsoft.com/office/drawing/2014/main" id="{FBF11D43-CCCE-3E41-AB23-BF6D85902A15}"/>
              </a:ext>
            </a:extLst>
          </p:cNvPr>
          <p:cNvGrpSpPr>
            <a:grpSpLocks/>
          </p:cNvGrpSpPr>
          <p:nvPr/>
        </p:nvGrpSpPr>
        <p:grpSpPr bwMode="auto">
          <a:xfrm>
            <a:off x="2994127" y="3240455"/>
            <a:ext cx="287338" cy="790575"/>
            <a:chOff x="528" y="240"/>
            <a:chExt cx="181" cy="498"/>
          </a:xfrm>
        </p:grpSpPr>
        <p:sp>
          <p:nvSpPr>
            <p:cNvPr id="86" name="Line 30">
              <a:extLst>
                <a:ext uri="{FF2B5EF4-FFF2-40B4-BE49-F238E27FC236}">
                  <a16:creationId xmlns:a16="http://schemas.microsoft.com/office/drawing/2014/main" id="{50E1B445-6C82-0547-AB9D-8A624B4365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31">
              <a:extLst>
                <a:ext uri="{FF2B5EF4-FFF2-40B4-BE49-F238E27FC236}">
                  <a16:creationId xmlns:a16="http://schemas.microsoft.com/office/drawing/2014/main" id="{093F08F4-F334-794D-ABCE-F19FA215F9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32">
              <a:extLst>
                <a:ext uri="{FF2B5EF4-FFF2-40B4-BE49-F238E27FC236}">
                  <a16:creationId xmlns:a16="http://schemas.microsoft.com/office/drawing/2014/main" id="{29A53821-A760-CF4F-912D-568880315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9" name="Freeform 301">
            <a:extLst>
              <a:ext uri="{FF2B5EF4-FFF2-40B4-BE49-F238E27FC236}">
                <a16:creationId xmlns:a16="http://schemas.microsoft.com/office/drawing/2014/main" id="{D7C6312F-0DA3-CF45-BD17-2C744FAEA73D}"/>
              </a:ext>
            </a:extLst>
          </p:cNvPr>
          <p:cNvSpPr>
            <a:spLocks/>
          </p:cNvSpPr>
          <p:nvPr/>
        </p:nvSpPr>
        <p:spPr bwMode="auto">
          <a:xfrm flipH="1">
            <a:off x="2681393" y="3510537"/>
            <a:ext cx="306384" cy="1803976"/>
          </a:xfrm>
          <a:custGeom>
            <a:avLst/>
            <a:gdLst>
              <a:gd name="T0" fmla="*/ 0 w 240"/>
              <a:gd name="T1" fmla="*/ 584528 h 840"/>
              <a:gd name="T2" fmla="*/ 505263720 w 240"/>
              <a:gd name="T3" fmla="*/ 1022536 h 840"/>
              <a:gd name="T4" fmla="*/ 505263720 w 240"/>
              <a:gd name="T5" fmla="*/ 145496 h 840"/>
              <a:gd name="T6" fmla="*/ 0 w 240"/>
              <a:gd name="T7" fmla="*/ 0 h 840"/>
              <a:gd name="T8" fmla="*/ 0 w 240"/>
              <a:gd name="T9" fmla="*/ 584528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0" name="Group 21">
            <a:extLst>
              <a:ext uri="{FF2B5EF4-FFF2-40B4-BE49-F238E27FC236}">
                <a16:creationId xmlns:a16="http://schemas.microsoft.com/office/drawing/2014/main" id="{155435C8-A367-8746-B714-ECF7E2BB8EBB}"/>
              </a:ext>
            </a:extLst>
          </p:cNvPr>
          <p:cNvGrpSpPr>
            <a:grpSpLocks/>
          </p:cNvGrpSpPr>
          <p:nvPr/>
        </p:nvGrpSpPr>
        <p:grpSpPr bwMode="auto">
          <a:xfrm>
            <a:off x="3165366" y="4277855"/>
            <a:ext cx="185738" cy="660400"/>
            <a:chOff x="5403" y="3457"/>
            <a:chExt cx="209" cy="755"/>
          </a:xfrm>
        </p:grpSpPr>
        <p:sp>
          <p:nvSpPr>
            <p:cNvPr id="91" name="Oval 22">
              <a:extLst>
                <a:ext uri="{FF2B5EF4-FFF2-40B4-BE49-F238E27FC236}">
                  <a16:creationId xmlns:a16="http://schemas.microsoft.com/office/drawing/2014/main" id="{A07EFD30-5025-A24B-A430-793AF7386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" name="Oval 23">
              <a:extLst>
                <a:ext uri="{FF2B5EF4-FFF2-40B4-BE49-F238E27FC236}">
                  <a16:creationId xmlns:a16="http://schemas.microsoft.com/office/drawing/2014/main" id="{E0C6F39B-4A3D-EC47-81C4-D7248D373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3" name="Freeform 24">
              <a:extLst>
                <a:ext uri="{FF2B5EF4-FFF2-40B4-BE49-F238E27FC236}">
                  <a16:creationId xmlns:a16="http://schemas.microsoft.com/office/drawing/2014/main" id="{B94A86D9-7BF7-5E4A-A8DF-F16EF236B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Rectangle 25">
              <a:extLst>
                <a:ext uri="{FF2B5EF4-FFF2-40B4-BE49-F238E27FC236}">
                  <a16:creationId xmlns:a16="http://schemas.microsoft.com/office/drawing/2014/main" id="{656BBE8A-D2C2-C24C-9C10-8A4DEF082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5" name="Rectangle 26">
              <a:extLst>
                <a:ext uri="{FF2B5EF4-FFF2-40B4-BE49-F238E27FC236}">
                  <a16:creationId xmlns:a16="http://schemas.microsoft.com/office/drawing/2014/main" id="{91AE6EA9-6106-3446-96CD-CE37B4F65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6" name="Rectangle 27">
              <a:extLst>
                <a:ext uri="{FF2B5EF4-FFF2-40B4-BE49-F238E27FC236}">
                  <a16:creationId xmlns:a16="http://schemas.microsoft.com/office/drawing/2014/main" id="{6FA69478-8B9A-8A45-B93B-49078CFB5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" name="Rectangle 28">
              <a:extLst>
                <a:ext uri="{FF2B5EF4-FFF2-40B4-BE49-F238E27FC236}">
                  <a16:creationId xmlns:a16="http://schemas.microsoft.com/office/drawing/2014/main" id="{6A3F8067-C242-4145-AE37-5BDA526AD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98" name="Group 21">
            <a:extLst>
              <a:ext uri="{FF2B5EF4-FFF2-40B4-BE49-F238E27FC236}">
                <a16:creationId xmlns:a16="http://schemas.microsoft.com/office/drawing/2014/main" id="{F69588C4-8618-3D41-AFB4-3B71D88A0554}"/>
              </a:ext>
            </a:extLst>
          </p:cNvPr>
          <p:cNvGrpSpPr>
            <a:grpSpLocks/>
          </p:cNvGrpSpPr>
          <p:nvPr/>
        </p:nvGrpSpPr>
        <p:grpSpPr bwMode="auto">
          <a:xfrm>
            <a:off x="3152612" y="4532897"/>
            <a:ext cx="185738" cy="660400"/>
            <a:chOff x="5403" y="3457"/>
            <a:chExt cx="209" cy="755"/>
          </a:xfrm>
        </p:grpSpPr>
        <p:sp>
          <p:nvSpPr>
            <p:cNvPr id="99" name="Oval 22">
              <a:extLst>
                <a:ext uri="{FF2B5EF4-FFF2-40B4-BE49-F238E27FC236}">
                  <a16:creationId xmlns:a16="http://schemas.microsoft.com/office/drawing/2014/main" id="{E0AB1652-41F5-994C-8630-D86182283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0" name="Oval 23">
              <a:extLst>
                <a:ext uri="{FF2B5EF4-FFF2-40B4-BE49-F238E27FC236}">
                  <a16:creationId xmlns:a16="http://schemas.microsoft.com/office/drawing/2014/main" id="{180CD678-904A-F04D-8EFC-659335DB88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" name="Freeform 24">
              <a:extLst>
                <a:ext uri="{FF2B5EF4-FFF2-40B4-BE49-F238E27FC236}">
                  <a16:creationId xmlns:a16="http://schemas.microsoft.com/office/drawing/2014/main" id="{B88E7402-6D12-3B47-996A-019A8A22CA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Rectangle 25">
              <a:extLst>
                <a:ext uri="{FF2B5EF4-FFF2-40B4-BE49-F238E27FC236}">
                  <a16:creationId xmlns:a16="http://schemas.microsoft.com/office/drawing/2014/main" id="{1E23384C-F7A3-D34A-84A1-6B493EDEF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" name="Rectangle 26">
              <a:extLst>
                <a:ext uri="{FF2B5EF4-FFF2-40B4-BE49-F238E27FC236}">
                  <a16:creationId xmlns:a16="http://schemas.microsoft.com/office/drawing/2014/main" id="{D57C0B41-7BB0-354F-BA9F-7C8F1FB29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" name="Rectangle 27">
              <a:extLst>
                <a:ext uri="{FF2B5EF4-FFF2-40B4-BE49-F238E27FC236}">
                  <a16:creationId xmlns:a16="http://schemas.microsoft.com/office/drawing/2014/main" id="{C2C08121-27D1-1C4E-8789-346A55BE8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" name="Rectangle 28">
              <a:extLst>
                <a:ext uri="{FF2B5EF4-FFF2-40B4-BE49-F238E27FC236}">
                  <a16:creationId xmlns:a16="http://schemas.microsoft.com/office/drawing/2014/main" id="{BAA85625-7A5A-F248-9BFB-9FAD1A502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06" name="Group 21">
            <a:extLst>
              <a:ext uri="{FF2B5EF4-FFF2-40B4-BE49-F238E27FC236}">
                <a16:creationId xmlns:a16="http://schemas.microsoft.com/office/drawing/2014/main" id="{A7E4C2F3-EA23-8B4C-9B9E-6C0778D0111F}"/>
              </a:ext>
            </a:extLst>
          </p:cNvPr>
          <p:cNvGrpSpPr>
            <a:grpSpLocks/>
          </p:cNvGrpSpPr>
          <p:nvPr/>
        </p:nvGrpSpPr>
        <p:grpSpPr bwMode="auto">
          <a:xfrm>
            <a:off x="3160041" y="4742316"/>
            <a:ext cx="185738" cy="660400"/>
            <a:chOff x="5403" y="3457"/>
            <a:chExt cx="209" cy="755"/>
          </a:xfrm>
        </p:grpSpPr>
        <p:sp>
          <p:nvSpPr>
            <p:cNvPr id="107" name="Oval 22">
              <a:extLst>
                <a:ext uri="{FF2B5EF4-FFF2-40B4-BE49-F238E27FC236}">
                  <a16:creationId xmlns:a16="http://schemas.microsoft.com/office/drawing/2014/main" id="{E43E8132-4330-7E43-8D94-8162B668E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8" name="Oval 23">
              <a:extLst>
                <a:ext uri="{FF2B5EF4-FFF2-40B4-BE49-F238E27FC236}">
                  <a16:creationId xmlns:a16="http://schemas.microsoft.com/office/drawing/2014/main" id="{FE38CCB0-4D70-AF44-8CDA-1CE292E48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9" name="Freeform 24">
              <a:extLst>
                <a:ext uri="{FF2B5EF4-FFF2-40B4-BE49-F238E27FC236}">
                  <a16:creationId xmlns:a16="http://schemas.microsoft.com/office/drawing/2014/main" id="{3D8EF38D-84FF-124C-8D44-FDF9A8306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Rectangle 25">
              <a:extLst>
                <a:ext uri="{FF2B5EF4-FFF2-40B4-BE49-F238E27FC236}">
                  <a16:creationId xmlns:a16="http://schemas.microsoft.com/office/drawing/2014/main" id="{836873B7-ECF0-C64D-98AA-992C635B9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2" name="Rectangle 26">
              <a:extLst>
                <a:ext uri="{FF2B5EF4-FFF2-40B4-BE49-F238E27FC236}">
                  <a16:creationId xmlns:a16="http://schemas.microsoft.com/office/drawing/2014/main" id="{178E2D76-F99B-BA4D-AFC4-4193CC62C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3" name="Rectangle 27">
              <a:extLst>
                <a:ext uri="{FF2B5EF4-FFF2-40B4-BE49-F238E27FC236}">
                  <a16:creationId xmlns:a16="http://schemas.microsoft.com/office/drawing/2014/main" id="{061A4CF1-8B69-1540-907B-399A188F7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4" name="Rectangle 28">
              <a:extLst>
                <a:ext uri="{FF2B5EF4-FFF2-40B4-BE49-F238E27FC236}">
                  <a16:creationId xmlns:a16="http://schemas.microsoft.com/office/drawing/2014/main" id="{B72FA5CC-0854-7743-9C2B-01C6CBF15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15" name="Group 292">
            <a:extLst>
              <a:ext uri="{FF2B5EF4-FFF2-40B4-BE49-F238E27FC236}">
                <a16:creationId xmlns:a16="http://schemas.microsoft.com/office/drawing/2014/main" id="{E411F36B-35D7-2E4A-8658-08208FD1418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283599" y="3950921"/>
            <a:ext cx="222250" cy="858838"/>
            <a:chOff x="384" y="816"/>
            <a:chExt cx="140" cy="541"/>
          </a:xfrm>
        </p:grpSpPr>
        <p:sp>
          <p:nvSpPr>
            <p:cNvPr id="116" name="Line 293">
              <a:extLst>
                <a:ext uri="{FF2B5EF4-FFF2-40B4-BE49-F238E27FC236}">
                  <a16:creationId xmlns:a16="http://schemas.microsoft.com/office/drawing/2014/main" id="{89E47AB4-EACA-4140-A90B-92BB30B51B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294">
              <a:extLst>
                <a:ext uri="{FF2B5EF4-FFF2-40B4-BE49-F238E27FC236}">
                  <a16:creationId xmlns:a16="http://schemas.microsoft.com/office/drawing/2014/main" id="{31688574-BFE9-C041-B07B-D800C7D3E2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Freeform 295">
              <a:extLst>
                <a:ext uri="{FF2B5EF4-FFF2-40B4-BE49-F238E27FC236}">
                  <a16:creationId xmlns:a16="http://schemas.microsoft.com/office/drawing/2014/main" id="{FF61266F-BC88-5840-8ACB-C97C541C84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" name="Freeform 301">
            <a:extLst>
              <a:ext uri="{FF2B5EF4-FFF2-40B4-BE49-F238E27FC236}">
                <a16:creationId xmlns:a16="http://schemas.microsoft.com/office/drawing/2014/main" id="{775C79B4-233A-EC49-A059-292703D1E914}"/>
              </a:ext>
            </a:extLst>
          </p:cNvPr>
          <p:cNvSpPr>
            <a:spLocks/>
          </p:cNvSpPr>
          <p:nvPr/>
        </p:nvSpPr>
        <p:spPr bwMode="auto">
          <a:xfrm>
            <a:off x="1221308" y="4016231"/>
            <a:ext cx="500608" cy="1386485"/>
          </a:xfrm>
          <a:custGeom>
            <a:avLst/>
            <a:gdLst>
              <a:gd name="T0" fmla="*/ 0 w 240"/>
              <a:gd name="T1" fmla="*/ 584528 h 840"/>
              <a:gd name="T2" fmla="*/ 505263720 w 240"/>
              <a:gd name="T3" fmla="*/ 1022536 h 840"/>
              <a:gd name="T4" fmla="*/ 505263720 w 240"/>
              <a:gd name="T5" fmla="*/ 145496 h 840"/>
              <a:gd name="T6" fmla="*/ 0 w 240"/>
              <a:gd name="T7" fmla="*/ 0 h 840"/>
              <a:gd name="T8" fmla="*/ 0 w 240"/>
              <a:gd name="T9" fmla="*/ 584528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</TotalTime>
  <Words>98</Words>
  <Application>Microsoft Macintosh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166</cp:revision>
  <dcterms:created xsi:type="dcterms:W3CDTF">2002-08-21T12:11:08Z</dcterms:created>
  <dcterms:modified xsi:type="dcterms:W3CDTF">2021-04-14T19:23:28Z</dcterms:modified>
  <cp:category>Shooting</cp:category>
</cp:coreProperties>
</file>