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899C2-F339-4E66-B8C3-5FAD9278212E}" v="6" dt="2020-03-12T05:12:1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0"/>
    <p:restoredTop sz="94670"/>
  </p:normalViewPr>
  <p:slideViewPr>
    <p:cSldViewPr>
      <p:cViewPr varScale="1">
        <p:scale>
          <a:sx n="139" d="100"/>
          <a:sy n="139" d="100"/>
        </p:scale>
        <p:origin x="5144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A6D899C2-F339-4E66-B8C3-5FAD9278212E}"/>
    <pc:docChg chg="undo redo custSel modSld">
      <pc:chgData name="Matt Carlson" userId="0e792f37f00095d9" providerId="LiveId" clId="{A6D899C2-F339-4E66-B8C3-5FAD9278212E}" dt="2020-03-12T05:12:19.967" v="53" actId="1036"/>
      <pc:docMkLst>
        <pc:docMk/>
      </pc:docMkLst>
      <pc:sldChg chg="modSp mod">
        <pc:chgData name="Matt Carlson" userId="0e792f37f00095d9" providerId="LiveId" clId="{A6D899C2-F339-4E66-B8C3-5FAD9278212E}" dt="2020-03-12T05:12:19.967" v="53" actId="1036"/>
        <pc:sldMkLst>
          <pc:docMk/>
          <pc:sldMk cId="0" sldId="274"/>
        </pc:sldMkLst>
        <pc:graphicFrameChg chg="modGraphic">
          <ac:chgData name="Matt Carlson" userId="0e792f37f00095d9" providerId="LiveId" clId="{A6D899C2-F339-4E66-B8C3-5FAD9278212E}" dt="2020-03-12T05:12:13.877" v="51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3" creationId="{00000000-0000-0000-0000-000000000000}"/>
          </ac:picMkLst>
        </pc:picChg>
        <pc:picChg chg="mod">
          <ac:chgData name="Matt Carlson" userId="0e792f37f00095d9" providerId="LiveId" clId="{A6D899C2-F339-4E66-B8C3-5FAD9278212E}" dt="2020-03-12T05:12:19.967" v="53" actId="1036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70">
            <a:extLst>
              <a:ext uri="{FF2B5EF4-FFF2-40B4-BE49-F238E27FC236}">
                <a16:creationId xmlns:a16="http://schemas.microsoft.com/office/drawing/2014/main" id="{C999CDB7-AB53-EA44-848E-2BB009BF3C9F}"/>
              </a:ext>
            </a:extLst>
          </p:cNvPr>
          <p:cNvGrpSpPr>
            <a:grpSpLocks/>
          </p:cNvGrpSpPr>
          <p:nvPr/>
        </p:nvGrpSpPr>
        <p:grpSpPr bwMode="auto">
          <a:xfrm>
            <a:off x="3145493" y="4625458"/>
            <a:ext cx="288925" cy="787400"/>
            <a:chOff x="1008" y="2592"/>
            <a:chExt cx="182" cy="496"/>
          </a:xfrm>
        </p:grpSpPr>
        <p:sp>
          <p:nvSpPr>
            <p:cNvPr id="142" name="Line 171">
              <a:extLst>
                <a:ext uri="{FF2B5EF4-FFF2-40B4-BE49-F238E27FC236}">
                  <a16:creationId xmlns:a16="http://schemas.microsoft.com/office/drawing/2014/main" id="{6A704737-79C5-3F4F-B740-1CD26DD18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72">
              <a:extLst>
                <a:ext uri="{FF2B5EF4-FFF2-40B4-BE49-F238E27FC236}">
                  <a16:creationId xmlns:a16="http://schemas.microsoft.com/office/drawing/2014/main" id="{8F33F5D8-B06A-EF40-AC7D-62D1CD9FD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173">
              <a:extLst>
                <a:ext uri="{FF2B5EF4-FFF2-40B4-BE49-F238E27FC236}">
                  <a16:creationId xmlns:a16="http://schemas.microsoft.com/office/drawing/2014/main" id="{309924CF-1652-924C-8B69-F5258CE82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5" name="Freeform 174">
                <a:extLst>
                  <a:ext uri="{FF2B5EF4-FFF2-40B4-BE49-F238E27FC236}">
                    <a16:creationId xmlns:a16="http://schemas.microsoft.com/office/drawing/2014/main" id="{4CB0DE0A-03A9-DF47-8BF0-2F15D37A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75">
                <a:extLst>
                  <a:ext uri="{FF2B5EF4-FFF2-40B4-BE49-F238E27FC236}">
                    <a16:creationId xmlns:a16="http://schemas.microsoft.com/office/drawing/2014/main" id="{D0E0AC12-68DC-394A-ACF9-E1ED97736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513A12-22BA-8D40-AFBC-7E1C4F4D0365}"/>
              </a:ext>
            </a:extLst>
          </p:cNvPr>
          <p:cNvGrpSpPr/>
          <p:nvPr/>
        </p:nvGrpSpPr>
        <p:grpSpPr>
          <a:xfrm>
            <a:off x="3723988" y="4782590"/>
            <a:ext cx="287338" cy="681741"/>
            <a:chOff x="5800911" y="4443460"/>
            <a:chExt cx="287338" cy="681741"/>
          </a:xfrm>
        </p:grpSpPr>
        <p:sp>
          <p:nvSpPr>
            <p:cNvPr id="134" name="Line 45">
              <a:extLst>
                <a:ext uri="{FF2B5EF4-FFF2-40B4-BE49-F238E27FC236}">
                  <a16:creationId xmlns:a16="http://schemas.microsoft.com/office/drawing/2014/main" id="{B99203B9-97F0-574A-9E50-0D94A5793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6786" y="472440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46">
              <a:extLst>
                <a:ext uri="{FF2B5EF4-FFF2-40B4-BE49-F238E27FC236}">
                  <a16:creationId xmlns:a16="http://schemas.microsoft.com/office/drawing/2014/main" id="{560CD40B-DCD6-6E49-A557-9E427FDA4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549" y="4704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" name="Group 47">
              <a:extLst>
                <a:ext uri="{FF2B5EF4-FFF2-40B4-BE49-F238E27FC236}">
                  <a16:creationId xmlns:a16="http://schemas.microsoft.com/office/drawing/2014/main" id="{C2025CAE-3BEF-C545-A827-B42834ABF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00911" y="4443460"/>
              <a:ext cx="287338" cy="525459"/>
              <a:chOff x="1756" y="2113"/>
              <a:chExt cx="181" cy="333"/>
            </a:xfrm>
          </p:grpSpPr>
          <p:sp>
            <p:nvSpPr>
              <p:cNvPr id="137" name="Freeform 48">
                <a:extLst>
                  <a:ext uri="{FF2B5EF4-FFF2-40B4-BE49-F238E27FC236}">
                    <a16:creationId xmlns:a16="http://schemas.microsoft.com/office/drawing/2014/main" id="{359C5BC1-508E-1544-9E7E-B9757110D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49">
                <a:extLst>
                  <a:ext uri="{FF2B5EF4-FFF2-40B4-BE49-F238E27FC236}">
                    <a16:creationId xmlns:a16="http://schemas.microsoft.com/office/drawing/2014/main" id="{72E0056A-A1B1-4748-9AE5-5922AB660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50">
                <a:extLst>
                  <a:ext uri="{FF2B5EF4-FFF2-40B4-BE49-F238E27FC236}">
                    <a16:creationId xmlns:a16="http://schemas.microsoft.com/office/drawing/2014/main" id="{C6564D6A-23D9-6D47-B890-7622A22632F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0" name="Group 13">
            <a:extLst>
              <a:ext uri="{FF2B5EF4-FFF2-40B4-BE49-F238E27FC236}">
                <a16:creationId xmlns:a16="http://schemas.microsoft.com/office/drawing/2014/main" id="{28C4275E-CBD1-E446-A3C3-E787452A50D6}"/>
              </a:ext>
            </a:extLst>
          </p:cNvPr>
          <p:cNvGrpSpPr>
            <a:grpSpLocks/>
          </p:cNvGrpSpPr>
          <p:nvPr/>
        </p:nvGrpSpPr>
        <p:grpSpPr bwMode="auto">
          <a:xfrm>
            <a:off x="3282950" y="4610853"/>
            <a:ext cx="393700" cy="1271588"/>
            <a:chOff x="2901" y="4325"/>
            <a:chExt cx="236" cy="690"/>
          </a:xfrm>
        </p:grpSpPr>
        <p:sp>
          <p:nvSpPr>
            <p:cNvPr id="131" name="AutoShape 14">
              <a:extLst>
                <a:ext uri="{FF2B5EF4-FFF2-40B4-BE49-F238E27FC236}">
                  <a16:creationId xmlns:a16="http://schemas.microsoft.com/office/drawing/2014/main" id="{44E746F0-5EB4-EA40-9FE2-93B3DF3C2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2" name="AutoShape 15">
              <a:extLst>
                <a:ext uri="{FF2B5EF4-FFF2-40B4-BE49-F238E27FC236}">
                  <a16:creationId xmlns:a16="http://schemas.microsoft.com/office/drawing/2014/main" id="{ED0A9168-1E2C-5D45-94CF-7FDD8C460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C1331F-9034-CF42-96DF-530A32BC0D90}"/>
              </a:ext>
            </a:extLst>
          </p:cNvPr>
          <p:cNvGrpSpPr/>
          <p:nvPr/>
        </p:nvGrpSpPr>
        <p:grpSpPr>
          <a:xfrm>
            <a:off x="2792617" y="4556320"/>
            <a:ext cx="290513" cy="1031938"/>
            <a:chOff x="9521825" y="3719353"/>
            <a:chExt cx="290513" cy="1031938"/>
          </a:xfrm>
        </p:grpSpPr>
        <p:grpSp>
          <p:nvGrpSpPr>
            <p:cNvPr id="122" name="Group 29">
              <a:extLst>
                <a:ext uri="{FF2B5EF4-FFF2-40B4-BE49-F238E27FC236}">
                  <a16:creationId xmlns:a16="http://schemas.microsoft.com/office/drawing/2014/main" id="{3586E79C-0FB7-7D4F-90E8-C37C1899F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719353"/>
              <a:ext cx="287338" cy="790575"/>
              <a:chOff x="528" y="240"/>
              <a:chExt cx="181" cy="498"/>
            </a:xfrm>
          </p:grpSpPr>
          <p:sp>
            <p:nvSpPr>
              <p:cNvPr id="127" name="Line 30">
                <a:extLst>
                  <a:ext uri="{FF2B5EF4-FFF2-40B4-BE49-F238E27FC236}">
                    <a16:creationId xmlns:a16="http://schemas.microsoft.com/office/drawing/2014/main" id="{6D38F29A-B129-1642-AF8E-D69E7C00E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31">
                <a:extLst>
                  <a:ext uri="{FF2B5EF4-FFF2-40B4-BE49-F238E27FC236}">
                    <a16:creationId xmlns:a16="http://schemas.microsoft.com/office/drawing/2014/main" id="{A8E29BED-3AC7-864C-B1B2-A408AEFB8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Freeform 32">
                <a:extLst>
                  <a:ext uri="{FF2B5EF4-FFF2-40B4-BE49-F238E27FC236}">
                    <a16:creationId xmlns:a16="http://schemas.microsoft.com/office/drawing/2014/main" id="{2FE0F2FD-FA5B-0649-8E42-F435BB1B4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" name="Group 33">
              <a:extLst>
                <a:ext uri="{FF2B5EF4-FFF2-40B4-BE49-F238E27FC236}">
                  <a16:creationId xmlns:a16="http://schemas.microsoft.com/office/drawing/2014/main" id="{C49B0975-E51A-4F4A-91F3-26A80D54A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1825" y="3963891"/>
              <a:ext cx="290513" cy="787400"/>
              <a:chOff x="2244" y="2118"/>
              <a:chExt cx="181" cy="499"/>
            </a:xfrm>
          </p:grpSpPr>
          <p:sp>
            <p:nvSpPr>
              <p:cNvPr id="124" name="Line 34">
                <a:extLst>
                  <a:ext uri="{FF2B5EF4-FFF2-40B4-BE49-F238E27FC236}">
                    <a16:creationId xmlns:a16="http://schemas.microsoft.com/office/drawing/2014/main" id="{0E001A6C-E3F0-0C4B-BEFD-D150C9E7E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Line 35">
                <a:extLst>
                  <a:ext uri="{FF2B5EF4-FFF2-40B4-BE49-F238E27FC236}">
                    <a16:creationId xmlns:a16="http://schemas.microsoft.com/office/drawing/2014/main" id="{E344C4AA-2034-D444-96B9-00671F320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21B582CE-1B2E-E242-8311-F165438DA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77943"/>
              </p:ext>
            </p:extLst>
          </p:nvPr>
        </p:nvGraphicFramePr>
        <p:xfrm>
          <a:off x="177800" y="165100"/>
          <a:ext cx="6997700" cy="27248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Gopher Hunting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Marcel Englmaier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Sitting in chair, back flat against the backrest.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Unloaded and holstered, palms flat on legs as far forward as possible, elbows locked.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Unloaded, safety on, lying across lap, muzzle pointed downrange, palms flat on legs as far forward as possible, elbows locked.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load and engage targets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8 rounds, 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0C5C2-C88E-D944-92EA-47D048E0778B}"/>
              </a:ext>
            </a:extLst>
          </p:cNvPr>
          <p:cNvCxnSpPr>
            <a:cxnSpLocks/>
          </p:cNvCxnSpPr>
          <p:nvPr/>
        </p:nvCxnSpPr>
        <p:spPr>
          <a:xfrm flipH="1" flipV="1">
            <a:off x="4043364" y="6118090"/>
            <a:ext cx="300036" cy="11971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61D23E8-2E7F-9144-A482-8825AC589772}"/>
              </a:ext>
            </a:extLst>
          </p:cNvPr>
          <p:cNvGrpSpPr/>
          <p:nvPr/>
        </p:nvGrpSpPr>
        <p:grpSpPr>
          <a:xfrm>
            <a:off x="2743200" y="5040177"/>
            <a:ext cx="1300163" cy="1077913"/>
            <a:chOff x="681037" y="3854648"/>
            <a:chExt cx="1300163" cy="1077913"/>
          </a:xfrm>
        </p:grpSpPr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BC34B056-DBC5-A74E-A9D1-FE201C0DC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7" y="3854648"/>
              <a:ext cx="1300163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0" name="Rectangle 23">
              <a:extLst>
                <a:ext uri="{FF2B5EF4-FFF2-40B4-BE49-F238E27FC236}">
                  <a16:creationId xmlns:a16="http://schemas.microsoft.com/office/drawing/2014/main" id="{DCCD532C-6EA7-9D4D-906D-940925010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440" y="4069278"/>
              <a:ext cx="255588" cy="23002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13F74DA8-3149-4C45-85A1-12923827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139" y="4517866"/>
              <a:ext cx="255588" cy="23002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73497E-02CC-4648-9F0D-E2CEBCB1DA3A}"/>
              </a:ext>
            </a:extLst>
          </p:cNvPr>
          <p:cNvCxnSpPr>
            <a:cxnSpLocks/>
          </p:cNvCxnSpPr>
          <p:nvPr/>
        </p:nvCxnSpPr>
        <p:spPr>
          <a:xfrm flipV="1">
            <a:off x="2514600" y="6093205"/>
            <a:ext cx="236904" cy="122199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DB18C7-7AF3-7048-9297-61038E8325F9}"/>
              </a:ext>
            </a:extLst>
          </p:cNvPr>
          <p:cNvCxnSpPr>
            <a:cxnSpLocks/>
          </p:cNvCxnSpPr>
          <p:nvPr/>
        </p:nvCxnSpPr>
        <p:spPr>
          <a:xfrm flipH="1" flipV="1">
            <a:off x="2517648" y="7274430"/>
            <a:ext cx="1825752" cy="4077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71">
            <a:extLst>
              <a:ext uri="{FF2B5EF4-FFF2-40B4-BE49-F238E27FC236}">
                <a16:creationId xmlns:a16="http://schemas.microsoft.com/office/drawing/2014/main" id="{9B96B041-67F0-EE49-818D-669563AA8B92}"/>
              </a:ext>
            </a:extLst>
          </p:cNvPr>
          <p:cNvGrpSpPr>
            <a:grpSpLocks/>
          </p:cNvGrpSpPr>
          <p:nvPr/>
        </p:nvGrpSpPr>
        <p:grpSpPr bwMode="auto">
          <a:xfrm rot="301636">
            <a:off x="3286700" y="7045036"/>
            <a:ext cx="307975" cy="458788"/>
            <a:chOff x="2076" y="5280"/>
            <a:chExt cx="194" cy="289"/>
          </a:xfrm>
        </p:grpSpPr>
        <p:sp>
          <p:nvSpPr>
            <p:cNvPr id="63" name="Freeform 72">
              <a:extLst>
                <a:ext uri="{FF2B5EF4-FFF2-40B4-BE49-F238E27FC236}">
                  <a16:creationId xmlns:a16="http://schemas.microsoft.com/office/drawing/2014/main" id="{CBBB9EF9-033D-874A-B138-9C27DEBF0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" y="5334"/>
              <a:ext cx="194" cy="111"/>
            </a:xfrm>
            <a:custGeom>
              <a:avLst/>
              <a:gdLst>
                <a:gd name="T0" fmla="*/ 0 w 194"/>
                <a:gd name="T1" fmla="*/ 48 h 111"/>
                <a:gd name="T2" fmla="*/ 99 w 194"/>
                <a:gd name="T3" fmla="*/ 111 h 111"/>
                <a:gd name="T4" fmla="*/ 194 w 194"/>
                <a:gd name="T5" fmla="*/ 57 h 111"/>
                <a:gd name="T6" fmla="*/ 88 w 194"/>
                <a:gd name="T7" fmla="*/ 0 h 111"/>
                <a:gd name="T8" fmla="*/ 0 w 194"/>
                <a:gd name="T9" fmla="*/ 48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111"/>
                <a:gd name="T17" fmla="*/ 194 w 194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111">
                  <a:moveTo>
                    <a:pt x="0" y="48"/>
                  </a:moveTo>
                  <a:lnTo>
                    <a:pt x="99" y="111"/>
                  </a:lnTo>
                  <a:lnTo>
                    <a:pt x="194" y="57"/>
                  </a:lnTo>
                  <a:lnTo>
                    <a:pt x="88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73">
              <a:extLst>
                <a:ext uri="{FF2B5EF4-FFF2-40B4-BE49-F238E27FC236}">
                  <a16:creationId xmlns:a16="http://schemas.microsoft.com/office/drawing/2014/main" id="{A892EA56-B365-3A4E-9DE1-DA584B47E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4" y="5342"/>
              <a:ext cx="2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74">
              <a:extLst>
                <a:ext uri="{FF2B5EF4-FFF2-40B4-BE49-F238E27FC236}">
                  <a16:creationId xmlns:a16="http://schemas.microsoft.com/office/drawing/2014/main" id="{57A5E92A-5407-B445-8965-85E21FB18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5389"/>
              <a:ext cx="0" cy="1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75">
              <a:extLst>
                <a:ext uri="{FF2B5EF4-FFF2-40B4-BE49-F238E27FC236}">
                  <a16:creationId xmlns:a16="http://schemas.microsoft.com/office/drawing/2014/main" id="{43CB0714-76D7-1240-991F-1112FAE6A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5290"/>
              <a:ext cx="2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Freeform 76">
              <a:extLst>
                <a:ext uri="{FF2B5EF4-FFF2-40B4-BE49-F238E27FC236}">
                  <a16:creationId xmlns:a16="http://schemas.microsoft.com/office/drawing/2014/main" id="{E5158360-4AF0-444A-B14E-D2C297ACF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2" y="5280"/>
              <a:ext cx="93" cy="117"/>
            </a:xfrm>
            <a:custGeom>
              <a:avLst/>
              <a:gdLst>
                <a:gd name="T0" fmla="*/ 0 w 102"/>
                <a:gd name="T1" fmla="*/ 54 h 117"/>
                <a:gd name="T2" fmla="*/ 13 w 102"/>
                <a:gd name="T3" fmla="*/ 0 h 117"/>
                <a:gd name="T4" fmla="*/ 13 w 102"/>
                <a:gd name="T5" fmla="*/ 60 h 117"/>
                <a:gd name="T6" fmla="*/ 0 w 102"/>
                <a:gd name="T7" fmla="*/ 117 h 117"/>
                <a:gd name="T8" fmla="*/ 0 w 102"/>
                <a:gd name="T9" fmla="*/ 54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17"/>
                <a:gd name="T17" fmla="*/ 102 w 102"/>
                <a:gd name="T18" fmla="*/ 117 h 1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17">
                  <a:moveTo>
                    <a:pt x="0" y="54"/>
                  </a:moveTo>
                  <a:lnTo>
                    <a:pt x="102" y="0"/>
                  </a:lnTo>
                  <a:lnTo>
                    <a:pt x="102" y="60"/>
                  </a:lnTo>
                  <a:lnTo>
                    <a:pt x="0" y="117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07043F-5813-1045-8686-7150A858FC50}"/>
              </a:ext>
            </a:extLst>
          </p:cNvPr>
          <p:cNvGrpSpPr/>
          <p:nvPr/>
        </p:nvGrpSpPr>
        <p:grpSpPr>
          <a:xfrm>
            <a:off x="4562198" y="4797682"/>
            <a:ext cx="290513" cy="1031938"/>
            <a:chOff x="9521825" y="3719353"/>
            <a:chExt cx="290513" cy="1031938"/>
          </a:xfrm>
        </p:grpSpPr>
        <p:grpSp>
          <p:nvGrpSpPr>
            <p:cNvPr id="107" name="Group 29">
              <a:extLst>
                <a:ext uri="{FF2B5EF4-FFF2-40B4-BE49-F238E27FC236}">
                  <a16:creationId xmlns:a16="http://schemas.microsoft.com/office/drawing/2014/main" id="{2B1DF45D-BC67-FD49-BC57-B9EEA81AB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5000" y="3719353"/>
              <a:ext cx="287338" cy="790575"/>
              <a:chOff x="528" y="240"/>
              <a:chExt cx="181" cy="498"/>
            </a:xfrm>
          </p:grpSpPr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ADD726AF-2430-0243-BDC2-62ABAA1B2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31">
                <a:extLst>
                  <a:ext uri="{FF2B5EF4-FFF2-40B4-BE49-F238E27FC236}">
                    <a16:creationId xmlns:a16="http://schemas.microsoft.com/office/drawing/2014/main" id="{943CC154-9C9D-9C4D-A264-7D6C1E92A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Freeform 32">
                <a:extLst>
                  <a:ext uri="{FF2B5EF4-FFF2-40B4-BE49-F238E27FC236}">
                    <a16:creationId xmlns:a16="http://schemas.microsoft.com/office/drawing/2014/main" id="{53B0E6E0-31BC-C341-BC33-91A2327A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" name="Group 33">
              <a:extLst>
                <a:ext uri="{FF2B5EF4-FFF2-40B4-BE49-F238E27FC236}">
                  <a16:creationId xmlns:a16="http://schemas.microsoft.com/office/drawing/2014/main" id="{1FAF03D1-931E-BF4B-9BB8-6951746CD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1825" y="3963891"/>
              <a:ext cx="290513" cy="787400"/>
              <a:chOff x="2244" y="2118"/>
              <a:chExt cx="181" cy="499"/>
            </a:xfrm>
          </p:grpSpPr>
          <p:sp>
            <p:nvSpPr>
              <p:cNvPr id="113" name="Line 34">
                <a:extLst>
                  <a:ext uri="{FF2B5EF4-FFF2-40B4-BE49-F238E27FC236}">
                    <a16:creationId xmlns:a16="http://schemas.microsoft.com/office/drawing/2014/main" id="{12892C77-B02D-2E43-B8A9-AD70A4990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35">
                <a:extLst>
                  <a:ext uri="{FF2B5EF4-FFF2-40B4-BE49-F238E27FC236}">
                    <a16:creationId xmlns:a16="http://schemas.microsoft.com/office/drawing/2014/main" id="{F5320E06-5677-2F48-8707-58B951687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37973DCA-92E2-F344-A085-04960A549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8DAE25EC-9482-8840-BB5B-159560E20442}"/>
              </a:ext>
            </a:extLst>
          </p:cNvPr>
          <p:cNvGrpSpPr>
            <a:grpSpLocks/>
          </p:cNvGrpSpPr>
          <p:nvPr/>
        </p:nvGrpSpPr>
        <p:grpSpPr bwMode="auto">
          <a:xfrm>
            <a:off x="4235748" y="4788878"/>
            <a:ext cx="393700" cy="1271588"/>
            <a:chOff x="2901" y="4325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B0B0FAB8-4EA4-A245-A588-7045F054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3DB13833-7A4A-154A-AA2C-5CE1A5345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9" name="Freeform 7">
            <a:extLst>
              <a:ext uri="{FF2B5EF4-FFF2-40B4-BE49-F238E27FC236}">
                <a16:creationId xmlns:a16="http://schemas.microsoft.com/office/drawing/2014/main" id="{B46CE0FD-0F4C-9C41-A531-D64866EB6D75}"/>
              </a:ext>
            </a:extLst>
          </p:cNvPr>
          <p:cNvSpPr>
            <a:spLocks/>
          </p:cNvSpPr>
          <p:nvPr/>
        </p:nvSpPr>
        <p:spPr bwMode="auto">
          <a:xfrm>
            <a:off x="4035126" y="4784590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7">
            <a:extLst>
              <a:ext uri="{FF2B5EF4-FFF2-40B4-BE49-F238E27FC236}">
                <a16:creationId xmlns:a16="http://schemas.microsoft.com/office/drawing/2014/main" id="{29192C59-8F8E-444F-85B0-58B53779216E}"/>
              </a:ext>
            </a:extLst>
          </p:cNvPr>
          <p:cNvSpPr>
            <a:spLocks/>
          </p:cNvSpPr>
          <p:nvPr/>
        </p:nvSpPr>
        <p:spPr bwMode="auto">
          <a:xfrm flipH="1">
            <a:off x="2651237" y="4759705"/>
            <a:ext cx="95250" cy="1333500"/>
          </a:xfrm>
          <a:custGeom>
            <a:avLst/>
            <a:gdLst>
              <a:gd name="T0" fmla="*/ 0 w 60"/>
              <a:gd name="T1" fmla="*/ 2147483646 h 840"/>
              <a:gd name="T2" fmla="*/ 0 w 60"/>
              <a:gd name="T3" fmla="*/ 2147483646 h 840"/>
              <a:gd name="T4" fmla="*/ 2147483646 w 60"/>
              <a:gd name="T5" fmla="*/ 0 h 840"/>
              <a:gd name="T6" fmla="*/ 2147483646 w 60"/>
              <a:gd name="T7" fmla="*/ 2147483646 h 840"/>
              <a:gd name="T8" fmla="*/ 0 w 6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120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2021-04-14T20:06:39Z</dcterms:modified>
  <cp:category>Shooting</cp:category>
</cp:coreProperties>
</file>