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2F429B-8699-4B51-BD42-8221D9203C6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Hi8KL6yC4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69516"/>
              </p:ext>
            </p:extLst>
          </p:nvPr>
        </p:nvGraphicFramePr>
        <p:xfrm>
          <a:off x="177800" y="165100"/>
          <a:ext cx="6997700" cy="274165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x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Hidden Cavern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Name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POSITION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anywhere inside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 and holstered,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Loaded, safety on, stock on belt, muzzle pointed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0E62B4-9854-7044-8986-849AEF78394A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AA109-33AA-854E-B6AD-E1532897A88C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D351B-2868-5343-9F51-A79AE3723178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475B26-EAE9-D241-BCCE-514D6D0E3933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3A876F-DC6F-1449-B720-35D167CD0745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C38E4D50-8E4F-F149-A6F8-84D859A2F5DB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618FFF-A40E-C84E-8282-EDD288602C1E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D78478-B276-7F42-A235-CFE155A6B480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B25C14-DE67-C743-81E4-23B5C47EB037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3BCDC-1371-3247-A101-F7B32C5B6683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52CE2F-6F2D-5147-B748-14F2408F237A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725FEF-4DB2-FE44-BB45-8A4D54F4861A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5C1B6C-9183-D744-90D6-7D768C8DE70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9990-5FC7-1F4A-A63A-901D53A6BEB8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903D7-14F0-F04E-AECB-4C14F82D2D77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E3EA6-5514-744D-8D62-095D69FF146A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98CE1A-3DD6-7D42-B0AB-9079D7235A8B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6EF84-8A13-D647-9FEE-E3668DE0CE3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050A7F5-053C-124D-A436-E7799B19EC62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9BAA8-BE55-4F4C-80A7-B76294C01580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790792-3CD7-B34D-8A1B-58BFDC91BBB4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D0853D-F09C-DD43-A46F-2177BE4FA0B1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D2FD8-2FD5-C447-9137-CC7576C93339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1CCFF-1D70-1946-8EA1-0BEE64768E5E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11B85-3EA0-9F43-B91D-BFB663DDA112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734EE-2DF1-2A47-8A93-7023374952A4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425989-42C6-1943-A516-ADF5EDBFC8F2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AB53F-B479-7F4D-A1C4-CA349F7D9767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8B87408-D049-384F-A7E6-20FE6CEA32A8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7DBA99-203C-7F40-B123-0541C9B41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EC4189-DFEA-714A-AE49-8FFA6BA87B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F01A9-D197-9E4F-A682-CD9BB4460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8E2E648-896E-6542-96EB-D54D81881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91B144-FCBA-EF46-AEEC-8B0373513BFB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0038F7-E16B-AC4B-A113-1263DC06BFD2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C7504A-3380-B946-843A-A033E9391B9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B171F3-5691-9E48-A505-411EE3634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C1FAB8-C514-A94D-8152-2DF1AD07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77CA54-5A87-444F-B747-F8EDF2CC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5C2CBB-864B-A548-8E2B-FAF40897B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02F76-5DE0-B44C-9727-C173C51E7239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9772E2-9E1B-6A46-A977-686DBC721622}"/>
              </a:ext>
            </a:extLst>
          </p:cNvPr>
          <p:cNvSpPr txBox="1"/>
          <p:nvPr/>
        </p:nvSpPr>
        <p:spPr>
          <a:xfrm>
            <a:off x="3213980" y="5848539"/>
            <a:ext cx="129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stage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A377E-290F-F349-9590-2CE305B20DD2}"/>
              </a:ext>
            </a:extLst>
          </p:cNvPr>
          <p:cNvSpPr txBox="1"/>
          <p:nvPr/>
        </p:nvSpPr>
        <p:spPr>
          <a:xfrm>
            <a:off x="381000" y="6654417"/>
            <a:ext cx="514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https://www.youtube.com/watch?v=Hi8KL6yC4vI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 2">
            <a:extLst>
              <a:ext uri="{FF2B5EF4-FFF2-40B4-BE49-F238E27FC236}">
                <a16:creationId xmlns:a16="http://schemas.microsoft.com/office/drawing/2014/main" id="{B47E8DE4-CE98-4293-9411-E832134896BD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992" name="Group 3">
              <a:extLst>
                <a:ext uri="{FF2B5EF4-FFF2-40B4-BE49-F238E27FC236}">
                  <a16:creationId xmlns:a16="http://schemas.microsoft.com/office/drawing/2014/main" id="{A495EE2B-4083-482B-AE01-231785A6F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996" name="Group 4">
                <a:extLst>
                  <a:ext uri="{FF2B5EF4-FFF2-40B4-BE49-F238E27FC236}">
                    <a16:creationId xmlns:a16="http://schemas.microsoft.com/office/drawing/2014/main" id="{2425F906-42C9-4084-A660-4AAB002EE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000" name="Line 5">
                  <a:extLst>
                    <a:ext uri="{FF2B5EF4-FFF2-40B4-BE49-F238E27FC236}">
                      <a16:creationId xmlns:a16="http://schemas.microsoft.com/office/drawing/2014/main" id="{EC0B5FDF-1658-4457-B802-48136C67E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1" name="Line 6">
                  <a:extLst>
                    <a:ext uri="{FF2B5EF4-FFF2-40B4-BE49-F238E27FC236}">
                      <a16:creationId xmlns:a16="http://schemas.microsoft.com/office/drawing/2014/main" id="{D7C3BB8F-1B6B-4615-AC93-8517EA2BB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2" name="Group 7">
                  <a:extLst>
                    <a:ext uri="{FF2B5EF4-FFF2-40B4-BE49-F238E27FC236}">
                      <a16:creationId xmlns:a16="http://schemas.microsoft.com/office/drawing/2014/main" id="{E061C642-1829-47EA-AF8F-B5B56C48EB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003" name="Freeform 8">
                    <a:extLst>
                      <a:ext uri="{FF2B5EF4-FFF2-40B4-BE49-F238E27FC236}">
                        <a16:creationId xmlns:a16="http://schemas.microsoft.com/office/drawing/2014/main" id="{18D392A2-F5AE-4674-A776-2C0816D62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04" name="Freeform 9">
                    <a:extLst>
                      <a:ext uri="{FF2B5EF4-FFF2-40B4-BE49-F238E27FC236}">
                        <a16:creationId xmlns:a16="http://schemas.microsoft.com/office/drawing/2014/main" id="{13652138-72A0-4975-A3F1-05864D761A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97" name="Group 10">
                <a:extLst>
                  <a:ext uri="{FF2B5EF4-FFF2-40B4-BE49-F238E27FC236}">
                    <a16:creationId xmlns:a16="http://schemas.microsoft.com/office/drawing/2014/main" id="{88C076F7-153E-49CF-80C5-E95A7297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998" name="Freeform 11">
                  <a:extLst>
                    <a:ext uri="{FF2B5EF4-FFF2-40B4-BE49-F238E27FC236}">
                      <a16:creationId xmlns:a16="http://schemas.microsoft.com/office/drawing/2014/main" id="{F070D180-894B-484F-BE1D-DE49BF2FE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Freeform 12">
                  <a:extLst>
                    <a:ext uri="{FF2B5EF4-FFF2-40B4-BE49-F238E27FC236}">
                      <a16:creationId xmlns:a16="http://schemas.microsoft.com/office/drawing/2014/main" id="{EBD9F094-93A9-4D7A-8517-15C11212D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" name="Group 13">
              <a:extLst>
                <a:ext uri="{FF2B5EF4-FFF2-40B4-BE49-F238E27FC236}">
                  <a16:creationId xmlns:a16="http://schemas.microsoft.com/office/drawing/2014/main" id="{6A8AD4DD-C882-49C8-A3A8-AE5523615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994" name="AutoShape 14">
                <a:extLst>
                  <a:ext uri="{FF2B5EF4-FFF2-40B4-BE49-F238E27FC236}">
                    <a16:creationId xmlns:a16="http://schemas.microsoft.com/office/drawing/2014/main" id="{D5A39320-E1A3-4630-A386-E6ADD9F0C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5" name="AutoShape 15">
                <a:extLst>
                  <a:ext uri="{FF2B5EF4-FFF2-40B4-BE49-F238E27FC236}">
                    <a16:creationId xmlns:a16="http://schemas.microsoft.com/office/drawing/2014/main" id="{54476D98-CE84-41F1-AF33-33F576EC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005" name="Rectangle 16">
            <a:extLst>
              <a:ext uri="{FF2B5EF4-FFF2-40B4-BE49-F238E27FC236}">
                <a16:creationId xmlns:a16="http://schemas.microsoft.com/office/drawing/2014/main" id="{D7EAEEE4-9514-419B-9C7E-1B4C98EB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1006" name="Rectangle 17">
            <a:extLst>
              <a:ext uri="{FF2B5EF4-FFF2-40B4-BE49-F238E27FC236}">
                <a16:creationId xmlns:a16="http://schemas.microsoft.com/office/drawing/2014/main" id="{FE693318-B318-4CCB-808C-596FB471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1007" name="Group 18">
            <a:extLst>
              <a:ext uri="{FF2B5EF4-FFF2-40B4-BE49-F238E27FC236}">
                <a16:creationId xmlns:a16="http://schemas.microsoft.com/office/drawing/2014/main" id="{CED390AF-40A0-4DDE-9C1B-E5A85BE607F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1008" name="Freeform 19">
              <a:extLst>
                <a:ext uri="{FF2B5EF4-FFF2-40B4-BE49-F238E27FC236}">
                  <a16:creationId xmlns:a16="http://schemas.microsoft.com/office/drawing/2014/main" id="{4E3D3BFC-6C31-484F-A592-0A106B065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Freeform 20">
              <a:extLst>
                <a:ext uri="{FF2B5EF4-FFF2-40B4-BE49-F238E27FC236}">
                  <a16:creationId xmlns:a16="http://schemas.microsoft.com/office/drawing/2014/main" id="{1BDEA524-3F03-4772-9402-FE397F84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0" name="Group 21">
            <a:extLst>
              <a:ext uri="{FF2B5EF4-FFF2-40B4-BE49-F238E27FC236}">
                <a16:creationId xmlns:a16="http://schemas.microsoft.com/office/drawing/2014/main" id="{7C6D48C0-637E-4F22-AB2E-7B251AFBB278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1011" name="Oval 22">
              <a:extLst>
                <a:ext uri="{FF2B5EF4-FFF2-40B4-BE49-F238E27FC236}">
                  <a16:creationId xmlns:a16="http://schemas.microsoft.com/office/drawing/2014/main" id="{16D115C7-BDF8-46A2-9A3C-689DD5573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2" name="Oval 23">
              <a:extLst>
                <a:ext uri="{FF2B5EF4-FFF2-40B4-BE49-F238E27FC236}">
                  <a16:creationId xmlns:a16="http://schemas.microsoft.com/office/drawing/2014/main" id="{7D50101F-4C3A-4127-9A7D-7F4C60190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3" name="Freeform 24">
              <a:extLst>
                <a:ext uri="{FF2B5EF4-FFF2-40B4-BE49-F238E27FC236}">
                  <a16:creationId xmlns:a16="http://schemas.microsoft.com/office/drawing/2014/main" id="{72A3C6DE-215C-4E3A-856C-9AC656BC0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4" name="Rectangle 25">
              <a:extLst>
                <a:ext uri="{FF2B5EF4-FFF2-40B4-BE49-F238E27FC236}">
                  <a16:creationId xmlns:a16="http://schemas.microsoft.com/office/drawing/2014/main" id="{7882678E-F089-46F4-833B-3BFD2A96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5" name="Rectangle 26">
              <a:extLst>
                <a:ext uri="{FF2B5EF4-FFF2-40B4-BE49-F238E27FC236}">
                  <a16:creationId xmlns:a16="http://schemas.microsoft.com/office/drawing/2014/main" id="{993CC4D9-CD5C-4E05-9D40-AB2A5043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6" name="Rectangle 27">
              <a:extLst>
                <a:ext uri="{FF2B5EF4-FFF2-40B4-BE49-F238E27FC236}">
                  <a16:creationId xmlns:a16="http://schemas.microsoft.com/office/drawing/2014/main" id="{DBEB224B-623B-4FD9-A1B8-B260D34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7" name="Rectangle 28">
              <a:extLst>
                <a:ext uri="{FF2B5EF4-FFF2-40B4-BE49-F238E27FC236}">
                  <a16:creationId xmlns:a16="http://schemas.microsoft.com/office/drawing/2014/main" id="{C0C7FEE3-DA3E-4FC5-951F-41C1B8E1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18" name="Group 29">
            <a:extLst>
              <a:ext uri="{FF2B5EF4-FFF2-40B4-BE49-F238E27FC236}">
                <a16:creationId xmlns:a16="http://schemas.microsoft.com/office/drawing/2014/main" id="{075D84B6-0A56-4CFA-8FBD-BC0CE37BC8D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1019" name="Line 30">
              <a:extLst>
                <a:ext uri="{FF2B5EF4-FFF2-40B4-BE49-F238E27FC236}">
                  <a16:creationId xmlns:a16="http://schemas.microsoft.com/office/drawing/2014/main" id="{7B12595B-2E30-4301-99DD-B8B7907FF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" name="Line 31">
              <a:extLst>
                <a:ext uri="{FF2B5EF4-FFF2-40B4-BE49-F238E27FC236}">
                  <a16:creationId xmlns:a16="http://schemas.microsoft.com/office/drawing/2014/main" id="{3EC08A51-5851-494B-867F-323C37B9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" name="Freeform 32">
              <a:extLst>
                <a:ext uri="{FF2B5EF4-FFF2-40B4-BE49-F238E27FC236}">
                  <a16:creationId xmlns:a16="http://schemas.microsoft.com/office/drawing/2014/main" id="{2DD8BA58-6756-4BEC-AA35-09509865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2" name="Group 33">
            <a:extLst>
              <a:ext uri="{FF2B5EF4-FFF2-40B4-BE49-F238E27FC236}">
                <a16:creationId xmlns:a16="http://schemas.microsoft.com/office/drawing/2014/main" id="{D44AA9DE-030F-46A8-8327-AD950E671C2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1023" name="Line 34">
              <a:extLst>
                <a:ext uri="{FF2B5EF4-FFF2-40B4-BE49-F238E27FC236}">
                  <a16:creationId xmlns:a16="http://schemas.microsoft.com/office/drawing/2014/main" id="{DA684C78-B59E-4E16-8C4C-7E3A31431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" name="Line 35">
              <a:extLst>
                <a:ext uri="{FF2B5EF4-FFF2-40B4-BE49-F238E27FC236}">
                  <a16:creationId xmlns:a16="http://schemas.microsoft.com/office/drawing/2014/main" id="{21025110-38BD-413B-9924-2101C4103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" name="Freeform 36">
              <a:extLst>
                <a:ext uri="{FF2B5EF4-FFF2-40B4-BE49-F238E27FC236}">
                  <a16:creationId xmlns:a16="http://schemas.microsoft.com/office/drawing/2014/main" id="{42656495-E471-4116-B1B8-98ADCA120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6" name="Group 37">
            <a:extLst>
              <a:ext uri="{FF2B5EF4-FFF2-40B4-BE49-F238E27FC236}">
                <a16:creationId xmlns:a16="http://schemas.microsoft.com/office/drawing/2014/main" id="{6CD2FD67-88CA-4967-93F0-7E0FBEDA872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1027" name="Line 38">
              <a:extLst>
                <a:ext uri="{FF2B5EF4-FFF2-40B4-BE49-F238E27FC236}">
                  <a16:creationId xmlns:a16="http://schemas.microsoft.com/office/drawing/2014/main" id="{96F49616-8EB1-4EB8-B432-92C709E2A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39">
              <a:extLst>
                <a:ext uri="{FF2B5EF4-FFF2-40B4-BE49-F238E27FC236}">
                  <a16:creationId xmlns:a16="http://schemas.microsoft.com/office/drawing/2014/main" id="{CD94FB52-E02D-401A-8C8C-E10B6D35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" name="Group 40">
              <a:extLst>
                <a:ext uri="{FF2B5EF4-FFF2-40B4-BE49-F238E27FC236}">
                  <a16:creationId xmlns:a16="http://schemas.microsoft.com/office/drawing/2014/main" id="{D51E1AB6-919D-4BD1-BC37-7399FB054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30" name="Freeform 41">
                <a:extLst>
                  <a:ext uri="{FF2B5EF4-FFF2-40B4-BE49-F238E27FC236}">
                    <a16:creationId xmlns:a16="http://schemas.microsoft.com/office/drawing/2014/main" id="{806BC0A2-CE22-4A95-96AC-44EADAA156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42">
                <a:extLst>
                  <a:ext uri="{FF2B5EF4-FFF2-40B4-BE49-F238E27FC236}">
                    <a16:creationId xmlns:a16="http://schemas.microsoft.com/office/drawing/2014/main" id="{CBA5E1BD-DF00-4205-91D1-E61EAE784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43">
                <a:extLst>
                  <a:ext uri="{FF2B5EF4-FFF2-40B4-BE49-F238E27FC236}">
                    <a16:creationId xmlns:a16="http://schemas.microsoft.com/office/drawing/2014/main" id="{72668861-6334-48AE-8591-32AE7F6BF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3" name="Group 44">
            <a:extLst>
              <a:ext uri="{FF2B5EF4-FFF2-40B4-BE49-F238E27FC236}">
                <a16:creationId xmlns:a16="http://schemas.microsoft.com/office/drawing/2014/main" id="{9467CB58-2A33-440E-BCFE-D03377292B8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1034" name="Line 45">
              <a:extLst>
                <a:ext uri="{FF2B5EF4-FFF2-40B4-BE49-F238E27FC236}">
                  <a16:creationId xmlns:a16="http://schemas.microsoft.com/office/drawing/2014/main" id="{7AA4B1B0-A2FA-491F-8EFD-3B05A1BC7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46">
              <a:extLst>
                <a:ext uri="{FF2B5EF4-FFF2-40B4-BE49-F238E27FC236}">
                  <a16:creationId xmlns:a16="http://schemas.microsoft.com/office/drawing/2014/main" id="{6094EEB0-9452-4707-9783-0E9E3FB6B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6" name="Group 47">
              <a:extLst>
                <a:ext uri="{FF2B5EF4-FFF2-40B4-BE49-F238E27FC236}">
                  <a16:creationId xmlns:a16="http://schemas.microsoft.com/office/drawing/2014/main" id="{383AB708-C05E-4855-A56D-FB960111A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037" name="Freeform 48">
                <a:extLst>
                  <a:ext uri="{FF2B5EF4-FFF2-40B4-BE49-F238E27FC236}">
                    <a16:creationId xmlns:a16="http://schemas.microsoft.com/office/drawing/2014/main" id="{D37F4106-7DD5-419F-AACF-66C39B54C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49">
                <a:extLst>
                  <a:ext uri="{FF2B5EF4-FFF2-40B4-BE49-F238E27FC236}">
                    <a16:creationId xmlns:a16="http://schemas.microsoft.com/office/drawing/2014/main" id="{C694CA4D-248C-4964-B38B-C58CFFFB7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50">
                <a:extLst>
                  <a:ext uri="{FF2B5EF4-FFF2-40B4-BE49-F238E27FC236}">
                    <a16:creationId xmlns:a16="http://schemas.microsoft.com/office/drawing/2014/main" id="{70C2D033-378B-4E01-831A-D74937B9C5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0" name="Group 51">
            <a:extLst>
              <a:ext uri="{FF2B5EF4-FFF2-40B4-BE49-F238E27FC236}">
                <a16:creationId xmlns:a16="http://schemas.microsoft.com/office/drawing/2014/main" id="{CB9481CF-71B1-48F2-97EB-8C9C3F3B30AD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1041" name="Oval 52">
              <a:extLst>
                <a:ext uri="{FF2B5EF4-FFF2-40B4-BE49-F238E27FC236}">
                  <a16:creationId xmlns:a16="http://schemas.microsoft.com/office/drawing/2014/main" id="{CE818E6F-7B3F-4A9B-A82F-8069645EA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53">
              <a:extLst>
                <a:ext uri="{FF2B5EF4-FFF2-40B4-BE49-F238E27FC236}">
                  <a16:creationId xmlns:a16="http://schemas.microsoft.com/office/drawing/2014/main" id="{8270CEDA-03AE-4F17-A873-1213250E2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Freeform 54">
              <a:extLst>
                <a:ext uri="{FF2B5EF4-FFF2-40B4-BE49-F238E27FC236}">
                  <a16:creationId xmlns:a16="http://schemas.microsoft.com/office/drawing/2014/main" id="{FB5CEA69-6E47-4122-9F60-9B8240D32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Rectangle 55">
              <a:extLst>
                <a:ext uri="{FF2B5EF4-FFF2-40B4-BE49-F238E27FC236}">
                  <a16:creationId xmlns:a16="http://schemas.microsoft.com/office/drawing/2014/main" id="{FEAF2A89-4FCA-4B20-89A3-8CA9A223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Rectangle 56">
              <a:extLst>
                <a:ext uri="{FF2B5EF4-FFF2-40B4-BE49-F238E27FC236}">
                  <a16:creationId xmlns:a16="http://schemas.microsoft.com/office/drawing/2014/main" id="{E1EA3009-76B6-4687-9E95-4A6A83628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Rectangle 57">
              <a:extLst>
                <a:ext uri="{FF2B5EF4-FFF2-40B4-BE49-F238E27FC236}">
                  <a16:creationId xmlns:a16="http://schemas.microsoft.com/office/drawing/2014/main" id="{EBB2AB2F-21E6-4979-849D-E530CB17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Rectangle 58">
              <a:extLst>
                <a:ext uri="{FF2B5EF4-FFF2-40B4-BE49-F238E27FC236}">
                  <a16:creationId xmlns:a16="http://schemas.microsoft.com/office/drawing/2014/main" id="{2C828CDF-43A3-48F4-A4AB-988B2963E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8" name="Freeform 59">
            <a:extLst>
              <a:ext uri="{FF2B5EF4-FFF2-40B4-BE49-F238E27FC236}">
                <a16:creationId xmlns:a16="http://schemas.microsoft.com/office/drawing/2014/main" id="{6A0EB2B6-AF38-4117-9C67-80958D81B58A}"/>
              </a:ext>
            </a:extLst>
          </p:cNvPr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49" name="Group 60">
            <a:extLst>
              <a:ext uri="{FF2B5EF4-FFF2-40B4-BE49-F238E27FC236}">
                <a16:creationId xmlns:a16="http://schemas.microsoft.com/office/drawing/2014/main" id="{B35134E0-09B7-48AD-A37A-EDFC25089AD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1050" name="Freeform 61">
              <a:extLst>
                <a:ext uri="{FF2B5EF4-FFF2-40B4-BE49-F238E27FC236}">
                  <a16:creationId xmlns:a16="http://schemas.microsoft.com/office/drawing/2014/main" id="{DD2BF63A-96D8-45A5-AD45-C85887EE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62">
              <a:extLst>
                <a:ext uri="{FF2B5EF4-FFF2-40B4-BE49-F238E27FC236}">
                  <a16:creationId xmlns:a16="http://schemas.microsoft.com/office/drawing/2014/main" id="{1201C4A3-6519-4156-AD89-CD19311AEE2B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2" name="Group 63">
              <a:extLst>
                <a:ext uri="{FF2B5EF4-FFF2-40B4-BE49-F238E27FC236}">
                  <a16:creationId xmlns:a16="http://schemas.microsoft.com/office/drawing/2014/main" id="{7164FCB2-E3C1-4A1D-A497-620A43B0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053" name="Line 64">
                <a:extLst>
                  <a:ext uri="{FF2B5EF4-FFF2-40B4-BE49-F238E27FC236}">
                    <a16:creationId xmlns:a16="http://schemas.microsoft.com/office/drawing/2014/main" id="{0685E631-0104-4D8F-BE33-988B073D8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4" name="Line 65">
                <a:extLst>
                  <a:ext uri="{FF2B5EF4-FFF2-40B4-BE49-F238E27FC236}">
                    <a16:creationId xmlns:a16="http://schemas.microsoft.com/office/drawing/2014/main" id="{2DE139F1-BCA1-4BD5-B9B2-CF4FE2EC4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66">
                <a:extLst>
                  <a:ext uri="{FF2B5EF4-FFF2-40B4-BE49-F238E27FC236}">
                    <a16:creationId xmlns:a16="http://schemas.microsoft.com/office/drawing/2014/main" id="{8C361926-54F9-4088-BC72-D6CF687FB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6" name="Group 67">
            <a:extLst>
              <a:ext uri="{FF2B5EF4-FFF2-40B4-BE49-F238E27FC236}">
                <a16:creationId xmlns:a16="http://schemas.microsoft.com/office/drawing/2014/main" id="{336859AA-C5E9-4056-869E-231D9DF22D6D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1057" name="Freeform 68">
              <a:extLst>
                <a:ext uri="{FF2B5EF4-FFF2-40B4-BE49-F238E27FC236}">
                  <a16:creationId xmlns:a16="http://schemas.microsoft.com/office/drawing/2014/main" id="{5DB37DEA-AE19-4C4E-80D7-916EC0EC7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69">
              <a:extLst>
                <a:ext uri="{FF2B5EF4-FFF2-40B4-BE49-F238E27FC236}">
                  <a16:creationId xmlns:a16="http://schemas.microsoft.com/office/drawing/2014/main" id="{6E79A64F-6048-4DF6-9684-C80163F5C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70">
              <a:extLst>
                <a:ext uri="{FF2B5EF4-FFF2-40B4-BE49-F238E27FC236}">
                  <a16:creationId xmlns:a16="http://schemas.microsoft.com/office/drawing/2014/main" id="{5C3103EA-D696-4EFD-8CC3-BAFE0E21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71">
              <a:extLst>
                <a:ext uri="{FF2B5EF4-FFF2-40B4-BE49-F238E27FC236}">
                  <a16:creationId xmlns:a16="http://schemas.microsoft.com/office/drawing/2014/main" id="{9C364D7D-D095-4849-AD94-16119D2B8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72">
              <a:extLst>
                <a:ext uri="{FF2B5EF4-FFF2-40B4-BE49-F238E27FC236}">
                  <a16:creationId xmlns:a16="http://schemas.microsoft.com/office/drawing/2014/main" id="{C742CAAA-FC73-46A7-BCFF-981BFAD5F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Freeform 73">
              <a:extLst>
                <a:ext uri="{FF2B5EF4-FFF2-40B4-BE49-F238E27FC236}">
                  <a16:creationId xmlns:a16="http://schemas.microsoft.com/office/drawing/2014/main" id="{94E1155F-1D31-4024-9B69-E5B4416C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Rectangle 74">
              <a:extLst>
                <a:ext uri="{FF2B5EF4-FFF2-40B4-BE49-F238E27FC236}">
                  <a16:creationId xmlns:a16="http://schemas.microsoft.com/office/drawing/2014/main" id="{643F004E-7935-4797-8B7E-B5C7D9B8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4" name="Rectangle 75">
              <a:extLst>
                <a:ext uri="{FF2B5EF4-FFF2-40B4-BE49-F238E27FC236}">
                  <a16:creationId xmlns:a16="http://schemas.microsoft.com/office/drawing/2014/main" id="{CFC5B713-0E6B-4902-89B0-A8B8F9CE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5" name="Rectangle 76">
              <a:extLst>
                <a:ext uri="{FF2B5EF4-FFF2-40B4-BE49-F238E27FC236}">
                  <a16:creationId xmlns:a16="http://schemas.microsoft.com/office/drawing/2014/main" id="{DCA43841-350F-4F5B-AFC2-F3209E2C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6" name="Freeform 77">
              <a:extLst>
                <a:ext uri="{FF2B5EF4-FFF2-40B4-BE49-F238E27FC236}">
                  <a16:creationId xmlns:a16="http://schemas.microsoft.com/office/drawing/2014/main" id="{48F30208-76A5-42A2-BC9C-08199B3CD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78">
              <a:extLst>
                <a:ext uri="{FF2B5EF4-FFF2-40B4-BE49-F238E27FC236}">
                  <a16:creationId xmlns:a16="http://schemas.microsoft.com/office/drawing/2014/main" id="{51E86E33-A76B-4B4A-BC23-E94F7546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Rectangle 79">
              <a:extLst>
                <a:ext uri="{FF2B5EF4-FFF2-40B4-BE49-F238E27FC236}">
                  <a16:creationId xmlns:a16="http://schemas.microsoft.com/office/drawing/2014/main" id="{A9FCD0B8-7346-490B-B289-6843F0821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9" name="Freeform 80">
              <a:extLst>
                <a:ext uri="{FF2B5EF4-FFF2-40B4-BE49-F238E27FC236}">
                  <a16:creationId xmlns:a16="http://schemas.microsoft.com/office/drawing/2014/main" id="{28CFBF38-8A50-4888-A163-3476F98D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0" name="Group 81">
              <a:extLst>
                <a:ext uri="{FF2B5EF4-FFF2-40B4-BE49-F238E27FC236}">
                  <a16:creationId xmlns:a16="http://schemas.microsoft.com/office/drawing/2014/main" id="{2F08FB2B-91E4-44DF-840E-2D967756F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094" name="Line 82">
                <a:extLst>
                  <a:ext uri="{FF2B5EF4-FFF2-40B4-BE49-F238E27FC236}">
                    <a16:creationId xmlns:a16="http://schemas.microsoft.com/office/drawing/2014/main" id="{C904F9DF-4766-4216-AE72-E2366AFB6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83">
                <a:extLst>
                  <a:ext uri="{FF2B5EF4-FFF2-40B4-BE49-F238E27FC236}">
                    <a16:creationId xmlns:a16="http://schemas.microsoft.com/office/drawing/2014/main" id="{C8BF8920-ADE8-4779-9719-37E7B1932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1" name="Group 84">
              <a:extLst>
                <a:ext uri="{FF2B5EF4-FFF2-40B4-BE49-F238E27FC236}">
                  <a16:creationId xmlns:a16="http://schemas.microsoft.com/office/drawing/2014/main" id="{93EF836D-6E16-4ACC-9C44-4D2FB915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92" name="Line 85">
                <a:extLst>
                  <a:ext uri="{FF2B5EF4-FFF2-40B4-BE49-F238E27FC236}">
                    <a16:creationId xmlns:a16="http://schemas.microsoft.com/office/drawing/2014/main" id="{22966C8F-1001-458E-9C92-96CC38171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86">
                <a:extLst>
                  <a:ext uri="{FF2B5EF4-FFF2-40B4-BE49-F238E27FC236}">
                    <a16:creationId xmlns:a16="http://schemas.microsoft.com/office/drawing/2014/main" id="{7D91AEE5-D8A8-4FA3-B2E3-BEFB9A1D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2" name="Freeform 87">
              <a:extLst>
                <a:ext uri="{FF2B5EF4-FFF2-40B4-BE49-F238E27FC236}">
                  <a16:creationId xmlns:a16="http://schemas.microsoft.com/office/drawing/2014/main" id="{10704568-0DBE-41C0-BC33-F70449D9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88">
              <a:extLst>
                <a:ext uri="{FF2B5EF4-FFF2-40B4-BE49-F238E27FC236}">
                  <a16:creationId xmlns:a16="http://schemas.microsoft.com/office/drawing/2014/main" id="{01EB02C2-8BFB-4777-96F2-2CBF978E3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89">
              <a:extLst>
                <a:ext uri="{FF2B5EF4-FFF2-40B4-BE49-F238E27FC236}">
                  <a16:creationId xmlns:a16="http://schemas.microsoft.com/office/drawing/2014/main" id="{F18B9FB2-9E91-4889-9897-0ED9AE65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0">
              <a:extLst>
                <a:ext uri="{FF2B5EF4-FFF2-40B4-BE49-F238E27FC236}">
                  <a16:creationId xmlns:a16="http://schemas.microsoft.com/office/drawing/2014/main" id="{4A571E71-1883-4568-B1A2-707170F64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1">
              <a:extLst>
                <a:ext uri="{FF2B5EF4-FFF2-40B4-BE49-F238E27FC236}">
                  <a16:creationId xmlns:a16="http://schemas.microsoft.com/office/drawing/2014/main" id="{178646AA-CEA2-430B-BF41-CBEE12944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7" name="Group 92">
              <a:extLst>
                <a:ext uri="{FF2B5EF4-FFF2-40B4-BE49-F238E27FC236}">
                  <a16:creationId xmlns:a16="http://schemas.microsoft.com/office/drawing/2014/main" id="{C5840234-6264-485E-9AB2-7088684E3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088" name="Line 93">
                <a:extLst>
                  <a:ext uri="{FF2B5EF4-FFF2-40B4-BE49-F238E27FC236}">
                    <a16:creationId xmlns:a16="http://schemas.microsoft.com/office/drawing/2014/main" id="{E9B4D073-73F4-4A51-889D-A8C9EB44D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4">
                <a:extLst>
                  <a:ext uri="{FF2B5EF4-FFF2-40B4-BE49-F238E27FC236}">
                    <a16:creationId xmlns:a16="http://schemas.microsoft.com/office/drawing/2014/main" id="{402B3D44-BFA3-4891-9432-38FF56A52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5">
                <a:extLst>
                  <a:ext uri="{FF2B5EF4-FFF2-40B4-BE49-F238E27FC236}">
                    <a16:creationId xmlns:a16="http://schemas.microsoft.com/office/drawing/2014/main" id="{CF9C67DC-815C-4148-BB2F-228A69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6">
                <a:extLst>
                  <a:ext uri="{FF2B5EF4-FFF2-40B4-BE49-F238E27FC236}">
                    <a16:creationId xmlns:a16="http://schemas.microsoft.com/office/drawing/2014/main" id="{F521D4E1-1CC3-4CFA-BE98-6FD9F054E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8" name="Rectangle 97">
              <a:extLst>
                <a:ext uri="{FF2B5EF4-FFF2-40B4-BE49-F238E27FC236}">
                  <a16:creationId xmlns:a16="http://schemas.microsoft.com/office/drawing/2014/main" id="{18FA0FA1-32BD-485D-848C-8D5EFC711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9" name="Group 98">
              <a:extLst>
                <a:ext uri="{FF2B5EF4-FFF2-40B4-BE49-F238E27FC236}">
                  <a16:creationId xmlns:a16="http://schemas.microsoft.com/office/drawing/2014/main" id="{FDAB1980-BB84-4E9C-A1F5-59CEFB21E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080" name="Group 99">
                <a:extLst>
                  <a:ext uri="{FF2B5EF4-FFF2-40B4-BE49-F238E27FC236}">
                    <a16:creationId xmlns:a16="http://schemas.microsoft.com/office/drawing/2014/main" id="{60E80710-7988-4DC8-84D5-F14607D27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086" name="Freeform 100">
                  <a:extLst>
                    <a:ext uri="{FF2B5EF4-FFF2-40B4-BE49-F238E27FC236}">
                      <a16:creationId xmlns:a16="http://schemas.microsoft.com/office/drawing/2014/main" id="{AB6F8F68-9380-45A6-8320-60A6225B3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Freeform 101">
                  <a:extLst>
                    <a:ext uri="{FF2B5EF4-FFF2-40B4-BE49-F238E27FC236}">
                      <a16:creationId xmlns:a16="http://schemas.microsoft.com/office/drawing/2014/main" id="{C42CC049-4599-4EE8-A93E-6D3C2148C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81" name="Group 102">
                <a:extLst>
                  <a:ext uri="{FF2B5EF4-FFF2-40B4-BE49-F238E27FC236}">
                    <a16:creationId xmlns:a16="http://schemas.microsoft.com/office/drawing/2014/main" id="{8E13DE23-8B4B-422E-95AF-7F8D251BC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082" name="Freeform 103">
                  <a:extLst>
                    <a:ext uri="{FF2B5EF4-FFF2-40B4-BE49-F238E27FC236}">
                      <a16:creationId xmlns:a16="http://schemas.microsoft.com/office/drawing/2014/main" id="{797A9BCA-50F1-4D95-916C-B049442DE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Freeform 104">
                  <a:extLst>
                    <a:ext uri="{FF2B5EF4-FFF2-40B4-BE49-F238E27FC236}">
                      <a16:creationId xmlns:a16="http://schemas.microsoft.com/office/drawing/2014/main" id="{1D794D72-1CB5-49D3-B889-46462E893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Freeform 105">
                  <a:extLst>
                    <a:ext uri="{FF2B5EF4-FFF2-40B4-BE49-F238E27FC236}">
                      <a16:creationId xmlns:a16="http://schemas.microsoft.com/office/drawing/2014/main" id="{5823B01D-98A6-40AA-84D5-370481128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106">
                  <a:extLst>
                    <a:ext uri="{FF2B5EF4-FFF2-40B4-BE49-F238E27FC236}">
                      <a16:creationId xmlns:a16="http://schemas.microsoft.com/office/drawing/2014/main" id="{3A07B1DF-9D56-4BA8-942C-D43DD6ED90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96" name="Group 107">
            <a:extLst>
              <a:ext uri="{FF2B5EF4-FFF2-40B4-BE49-F238E27FC236}">
                <a16:creationId xmlns:a16="http://schemas.microsoft.com/office/drawing/2014/main" id="{5C99195C-13F9-4AB2-AAAB-6E60B1635D6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1097" name="Freeform 108">
              <a:extLst>
                <a:ext uri="{FF2B5EF4-FFF2-40B4-BE49-F238E27FC236}">
                  <a16:creationId xmlns:a16="http://schemas.microsoft.com/office/drawing/2014/main" id="{FF3CA49F-BE86-4113-913D-01312C7470CC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109">
              <a:extLst>
                <a:ext uri="{FF2B5EF4-FFF2-40B4-BE49-F238E27FC236}">
                  <a16:creationId xmlns:a16="http://schemas.microsoft.com/office/drawing/2014/main" id="{809D077F-B27F-4C8D-B0FC-D0A7C7163D38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9" name="Group 110">
            <a:extLst>
              <a:ext uri="{FF2B5EF4-FFF2-40B4-BE49-F238E27FC236}">
                <a16:creationId xmlns:a16="http://schemas.microsoft.com/office/drawing/2014/main" id="{C1B46A3B-BFEF-44CF-BDFB-95F16220290A}"/>
              </a:ext>
            </a:extLst>
          </p:cNvPr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1100" name="Freeform 111">
              <a:extLst>
                <a:ext uri="{FF2B5EF4-FFF2-40B4-BE49-F238E27FC236}">
                  <a16:creationId xmlns:a16="http://schemas.microsoft.com/office/drawing/2014/main" id="{4597B8FD-A3FD-4139-AD38-C0E800BFDB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112">
              <a:extLst>
                <a:ext uri="{FF2B5EF4-FFF2-40B4-BE49-F238E27FC236}">
                  <a16:creationId xmlns:a16="http://schemas.microsoft.com/office/drawing/2014/main" id="{9DC85097-030C-4685-86C7-73C1B3628D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2" name="Text Box 113">
            <a:extLst>
              <a:ext uri="{FF2B5EF4-FFF2-40B4-BE49-F238E27FC236}">
                <a16:creationId xmlns:a16="http://schemas.microsoft.com/office/drawing/2014/main" id="{A3D2AA90-8D75-4F96-B6E9-F75F6E86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1103" name="Freeform 114">
            <a:extLst>
              <a:ext uri="{FF2B5EF4-FFF2-40B4-BE49-F238E27FC236}">
                <a16:creationId xmlns:a16="http://schemas.microsoft.com/office/drawing/2014/main" id="{7A0A072F-9262-4CF9-B289-5AAE035E168C}"/>
              </a:ext>
            </a:extLst>
          </p:cNvPr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" name="Freeform 115">
            <a:extLst>
              <a:ext uri="{FF2B5EF4-FFF2-40B4-BE49-F238E27FC236}">
                <a16:creationId xmlns:a16="http://schemas.microsoft.com/office/drawing/2014/main" id="{BF736A39-5D23-4A08-AB65-85286E478AF3}"/>
              </a:ext>
            </a:extLst>
          </p:cNvPr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" name="Line 116">
            <a:extLst>
              <a:ext uri="{FF2B5EF4-FFF2-40B4-BE49-F238E27FC236}">
                <a16:creationId xmlns:a16="http://schemas.microsoft.com/office/drawing/2014/main" id="{01972F90-FC7F-46D0-B6A5-1805D5724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" name="Line 117">
            <a:extLst>
              <a:ext uri="{FF2B5EF4-FFF2-40B4-BE49-F238E27FC236}">
                <a16:creationId xmlns:a16="http://schemas.microsoft.com/office/drawing/2014/main" id="{16445643-E302-4F4C-BE18-EED1D1438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118">
            <a:extLst>
              <a:ext uri="{FF2B5EF4-FFF2-40B4-BE49-F238E27FC236}">
                <a16:creationId xmlns:a16="http://schemas.microsoft.com/office/drawing/2014/main" id="{2A284C9B-1F07-46FC-B8F8-D52CE627B7BD}"/>
              </a:ext>
            </a:extLst>
          </p:cNvPr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8" name="Freeform 119">
            <a:extLst>
              <a:ext uri="{FF2B5EF4-FFF2-40B4-BE49-F238E27FC236}">
                <a16:creationId xmlns:a16="http://schemas.microsoft.com/office/drawing/2014/main" id="{B75957AB-E0E3-4D2B-AEB0-91DFDBE527D4}"/>
              </a:ext>
            </a:extLst>
          </p:cNvPr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9" name="Line 120">
            <a:extLst>
              <a:ext uri="{FF2B5EF4-FFF2-40B4-BE49-F238E27FC236}">
                <a16:creationId xmlns:a16="http://schemas.microsoft.com/office/drawing/2014/main" id="{42B47D9B-607C-4BFF-B9DD-BFF963C4B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Line 121">
            <a:extLst>
              <a:ext uri="{FF2B5EF4-FFF2-40B4-BE49-F238E27FC236}">
                <a16:creationId xmlns:a16="http://schemas.microsoft.com/office/drawing/2014/main" id="{C81FB4EB-5C49-45A3-8A20-C01071FAB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122">
            <a:extLst>
              <a:ext uri="{FF2B5EF4-FFF2-40B4-BE49-F238E27FC236}">
                <a16:creationId xmlns:a16="http://schemas.microsoft.com/office/drawing/2014/main" id="{7F20761F-8054-464E-B44D-1BAD8C6574B7}"/>
              </a:ext>
            </a:extLst>
          </p:cNvPr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2" name="Freeform 123">
            <a:extLst>
              <a:ext uri="{FF2B5EF4-FFF2-40B4-BE49-F238E27FC236}">
                <a16:creationId xmlns:a16="http://schemas.microsoft.com/office/drawing/2014/main" id="{34DC4E40-9A5C-4F0C-B3C4-FC2AFB558FA8}"/>
              </a:ext>
            </a:extLst>
          </p:cNvPr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3" name="Line 124">
            <a:extLst>
              <a:ext uri="{FF2B5EF4-FFF2-40B4-BE49-F238E27FC236}">
                <a16:creationId xmlns:a16="http://schemas.microsoft.com/office/drawing/2014/main" id="{1D23B7C3-397E-440E-AAC8-B3BCBA0A2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Line 125">
            <a:extLst>
              <a:ext uri="{FF2B5EF4-FFF2-40B4-BE49-F238E27FC236}">
                <a16:creationId xmlns:a16="http://schemas.microsoft.com/office/drawing/2014/main" id="{6E483685-3855-4F07-8738-D35B1777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Rectangle 126">
            <a:extLst>
              <a:ext uri="{FF2B5EF4-FFF2-40B4-BE49-F238E27FC236}">
                <a16:creationId xmlns:a16="http://schemas.microsoft.com/office/drawing/2014/main" id="{4D9BBE82-B37B-422D-A543-9AD3ED8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6" name="Rectangle 127">
            <a:extLst>
              <a:ext uri="{FF2B5EF4-FFF2-40B4-BE49-F238E27FC236}">
                <a16:creationId xmlns:a16="http://schemas.microsoft.com/office/drawing/2014/main" id="{E594CB26-3924-4FB9-A4E2-88245D8D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7" name="Line 128">
            <a:extLst>
              <a:ext uri="{FF2B5EF4-FFF2-40B4-BE49-F238E27FC236}">
                <a16:creationId xmlns:a16="http://schemas.microsoft.com/office/drawing/2014/main" id="{E1EA3C94-39B8-4937-99AB-33B2CFCE6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Line 129">
            <a:extLst>
              <a:ext uri="{FF2B5EF4-FFF2-40B4-BE49-F238E27FC236}">
                <a16:creationId xmlns:a16="http://schemas.microsoft.com/office/drawing/2014/main" id="{0739D1EF-875B-4BB3-9EAD-CB774821B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" name="Line 130">
            <a:extLst>
              <a:ext uri="{FF2B5EF4-FFF2-40B4-BE49-F238E27FC236}">
                <a16:creationId xmlns:a16="http://schemas.microsoft.com/office/drawing/2014/main" id="{60AC1524-CAD2-402D-B989-8D76819FC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0" name="Line 131">
            <a:extLst>
              <a:ext uri="{FF2B5EF4-FFF2-40B4-BE49-F238E27FC236}">
                <a16:creationId xmlns:a16="http://schemas.microsoft.com/office/drawing/2014/main" id="{786BF0C0-7AFB-432B-9515-9EF3710F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" name="Line 132">
            <a:extLst>
              <a:ext uri="{FF2B5EF4-FFF2-40B4-BE49-F238E27FC236}">
                <a16:creationId xmlns:a16="http://schemas.microsoft.com/office/drawing/2014/main" id="{C7FE0133-AEBD-4866-B0EF-6BAAB6201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" name="Freeform 133">
            <a:extLst>
              <a:ext uri="{FF2B5EF4-FFF2-40B4-BE49-F238E27FC236}">
                <a16:creationId xmlns:a16="http://schemas.microsoft.com/office/drawing/2014/main" id="{826D274A-B5D8-4E1C-9FDA-6E2AE58FE6DF}"/>
              </a:ext>
            </a:extLst>
          </p:cNvPr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" name="Freeform 134">
            <a:extLst>
              <a:ext uri="{FF2B5EF4-FFF2-40B4-BE49-F238E27FC236}">
                <a16:creationId xmlns:a16="http://schemas.microsoft.com/office/drawing/2014/main" id="{9AF38FF7-8A0A-43C9-98DE-E2329BE30707}"/>
              </a:ext>
            </a:extLst>
          </p:cNvPr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4" name="Freeform 135">
            <a:extLst>
              <a:ext uri="{FF2B5EF4-FFF2-40B4-BE49-F238E27FC236}">
                <a16:creationId xmlns:a16="http://schemas.microsoft.com/office/drawing/2014/main" id="{86F73FB0-9102-41E7-A36F-991F5F9223F7}"/>
              </a:ext>
            </a:extLst>
          </p:cNvPr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5" name="Group 136">
            <a:extLst>
              <a:ext uri="{FF2B5EF4-FFF2-40B4-BE49-F238E27FC236}">
                <a16:creationId xmlns:a16="http://schemas.microsoft.com/office/drawing/2014/main" id="{A68679CA-F1F0-46FD-B1BE-4B2A70ADF56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1126" name="Group 137">
              <a:extLst>
                <a:ext uri="{FF2B5EF4-FFF2-40B4-BE49-F238E27FC236}">
                  <a16:creationId xmlns:a16="http://schemas.microsoft.com/office/drawing/2014/main" id="{0E87F16D-4D9C-497A-A34B-E39EBE456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1128" name="Freeform 138">
                <a:extLst>
                  <a:ext uri="{FF2B5EF4-FFF2-40B4-BE49-F238E27FC236}">
                    <a16:creationId xmlns:a16="http://schemas.microsoft.com/office/drawing/2014/main" id="{C438C3DE-E332-426C-AACB-9CEB6DD62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39">
                <a:extLst>
                  <a:ext uri="{FF2B5EF4-FFF2-40B4-BE49-F238E27FC236}">
                    <a16:creationId xmlns:a16="http://schemas.microsoft.com/office/drawing/2014/main" id="{04F7FDD7-D15C-4282-8FBE-455EBFB0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40">
                <a:extLst>
                  <a:ext uri="{FF2B5EF4-FFF2-40B4-BE49-F238E27FC236}">
                    <a16:creationId xmlns:a16="http://schemas.microsoft.com/office/drawing/2014/main" id="{D91BB087-D171-46B2-8157-E9A7A4536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" name="Rectangle 141">
              <a:extLst>
                <a:ext uri="{FF2B5EF4-FFF2-40B4-BE49-F238E27FC236}">
                  <a16:creationId xmlns:a16="http://schemas.microsoft.com/office/drawing/2014/main" id="{7C07DBA4-563D-49A1-A189-0ABA3426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1" name="Group 142">
            <a:extLst>
              <a:ext uri="{FF2B5EF4-FFF2-40B4-BE49-F238E27FC236}">
                <a16:creationId xmlns:a16="http://schemas.microsoft.com/office/drawing/2014/main" id="{70CF5E0A-1CFC-4F78-A8A2-2CFA717AE26C}"/>
              </a:ext>
            </a:extLst>
          </p:cNvPr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1132" name="Freeform 143">
              <a:extLst>
                <a:ext uri="{FF2B5EF4-FFF2-40B4-BE49-F238E27FC236}">
                  <a16:creationId xmlns:a16="http://schemas.microsoft.com/office/drawing/2014/main" id="{B63A5845-87F8-434E-84CF-9A34AF380FCC}"/>
                </a:ext>
              </a:extLst>
            </p:cNvPr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133" name="Freeform 144">
              <a:extLst>
                <a:ext uri="{FF2B5EF4-FFF2-40B4-BE49-F238E27FC236}">
                  <a16:creationId xmlns:a16="http://schemas.microsoft.com/office/drawing/2014/main" id="{93930F7A-0366-45A4-88B5-519CC292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34" name="Group 145">
            <a:extLst>
              <a:ext uri="{FF2B5EF4-FFF2-40B4-BE49-F238E27FC236}">
                <a16:creationId xmlns:a16="http://schemas.microsoft.com/office/drawing/2014/main" id="{9722FCB1-E8F3-4C85-B0B1-8298FCABC0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1135" name="Group 146">
              <a:extLst>
                <a:ext uri="{FF2B5EF4-FFF2-40B4-BE49-F238E27FC236}">
                  <a16:creationId xmlns:a16="http://schemas.microsoft.com/office/drawing/2014/main" id="{651415BB-26B5-4395-B490-7483CEB9E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1140" name="Freeform 147">
                <a:extLst>
                  <a:ext uri="{FF2B5EF4-FFF2-40B4-BE49-F238E27FC236}">
                    <a16:creationId xmlns:a16="http://schemas.microsoft.com/office/drawing/2014/main" id="{225B44A9-4DA3-4F3B-8E37-2A6397F377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Freeform 148">
                <a:extLst>
                  <a:ext uri="{FF2B5EF4-FFF2-40B4-BE49-F238E27FC236}">
                    <a16:creationId xmlns:a16="http://schemas.microsoft.com/office/drawing/2014/main" id="{031D5F33-F894-4835-94D7-D924B167E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6" name="Group 149">
              <a:extLst>
                <a:ext uri="{FF2B5EF4-FFF2-40B4-BE49-F238E27FC236}">
                  <a16:creationId xmlns:a16="http://schemas.microsoft.com/office/drawing/2014/main" id="{0044F39C-1ED6-443F-BC70-3E1B8AB17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1137" name="Freeform 150">
                <a:extLst>
                  <a:ext uri="{FF2B5EF4-FFF2-40B4-BE49-F238E27FC236}">
                    <a16:creationId xmlns:a16="http://schemas.microsoft.com/office/drawing/2014/main" id="{58968D39-CB6F-4C4D-9A9B-486A81E4E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Freeform 151">
                <a:extLst>
                  <a:ext uri="{FF2B5EF4-FFF2-40B4-BE49-F238E27FC236}">
                    <a16:creationId xmlns:a16="http://schemas.microsoft.com/office/drawing/2014/main" id="{17E0E8B9-F6D2-4903-9A9D-FCA626AE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Freeform 152">
                <a:extLst>
                  <a:ext uri="{FF2B5EF4-FFF2-40B4-BE49-F238E27FC236}">
                    <a16:creationId xmlns:a16="http://schemas.microsoft.com/office/drawing/2014/main" id="{A638757D-1686-48D6-A84B-B8969138D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42" name="Group 153">
            <a:extLst>
              <a:ext uri="{FF2B5EF4-FFF2-40B4-BE49-F238E27FC236}">
                <a16:creationId xmlns:a16="http://schemas.microsoft.com/office/drawing/2014/main" id="{2688CAC5-571F-48A2-97F5-90D2E7A3DE9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1143" name="Group 154">
              <a:extLst>
                <a:ext uri="{FF2B5EF4-FFF2-40B4-BE49-F238E27FC236}">
                  <a16:creationId xmlns:a16="http://schemas.microsoft.com/office/drawing/2014/main" id="{5346EAC7-C18E-459B-B918-5F3C83A50555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1151" name="Freeform 155">
                <a:extLst>
                  <a:ext uri="{FF2B5EF4-FFF2-40B4-BE49-F238E27FC236}">
                    <a16:creationId xmlns:a16="http://schemas.microsoft.com/office/drawing/2014/main" id="{5F6F5145-64BF-4E78-97AF-CEC0DEB95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56">
                <a:extLst>
                  <a:ext uri="{FF2B5EF4-FFF2-40B4-BE49-F238E27FC236}">
                    <a16:creationId xmlns:a16="http://schemas.microsoft.com/office/drawing/2014/main" id="{3D2666AC-F8CF-4642-897D-028AA2336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4" name="Group 157">
              <a:extLst>
                <a:ext uri="{FF2B5EF4-FFF2-40B4-BE49-F238E27FC236}">
                  <a16:creationId xmlns:a16="http://schemas.microsoft.com/office/drawing/2014/main" id="{C60BB55A-B354-4166-B44A-D7CCE821810F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1149" name="Freeform 158">
                <a:extLst>
                  <a:ext uri="{FF2B5EF4-FFF2-40B4-BE49-F238E27FC236}">
                    <a16:creationId xmlns:a16="http://schemas.microsoft.com/office/drawing/2014/main" id="{EC6173FC-03D6-4DED-B533-186DCBEAE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Freeform 159">
                <a:extLst>
                  <a:ext uri="{FF2B5EF4-FFF2-40B4-BE49-F238E27FC236}">
                    <a16:creationId xmlns:a16="http://schemas.microsoft.com/office/drawing/2014/main" id="{18E6F285-E03C-49EE-9915-9A2D1E092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160">
              <a:extLst>
                <a:ext uri="{FF2B5EF4-FFF2-40B4-BE49-F238E27FC236}">
                  <a16:creationId xmlns:a16="http://schemas.microsoft.com/office/drawing/2014/main" id="{4E198013-DE2E-431D-80B3-D1F6C5BE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1146" name="Freeform 161">
                <a:extLst>
                  <a:ext uri="{FF2B5EF4-FFF2-40B4-BE49-F238E27FC236}">
                    <a16:creationId xmlns:a16="http://schemas.microsoft.com/office/drawing/2014/main" id="{40EDD76C-06BB-4392-8961-7432F7CC5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62">
                <a:extLst>
                  <a:ext uri="{FF2B5EF4-FFF2-40B4-BE49-F238E27FC236}">
                    <a16:creationId xmlns:a16="http://schemas.microsoft.com/office/drawing/2014/main" id="{7A0B5C87-4600-460C-A053-48D206178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63">
                <a:extLst>
                  <a:ext uri="{FF2B5EF4-FFF2-40B4-BE49-F238E27FC236}">
                    <a16:creationId xmlns:a16="http://schemas.microsoft.com/office/drawing/2014/main" id="{72051EE7-BECF-4A5E-99D3-B2169129F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3" name="Group 164">
            <a:extLst>
              <a:ext uri="{FF2B5EF4-FFF2-40B4-BE49-F238E27FC236}">
                <a16:creationId xmlns:a16="http://schemas.microsoft.com/office/drawing/2014/main" id="{7D88B017-5038-4CBE-845E-8173402F911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1154" name="Line 165">
              <a:extLst>
                <a:ext uri="{FF2B5EF4-FFF2-40B4-BE49-F238E27FC236}">
                  <a16:creationId xmlns:a16="http://schemas.microsoft.com/office/drawing/2014/main" id="{1A10B1BF-6C36-4CDD-9C6F-536E6C35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5" name="Line 166">
              <a:extLst>
                <a:ext uri="{FF2B5EF4-FFF2-40B4-BE49-F238E27FC236}">
                  <a16:creationId xmlns:a16="http://schemas.microsoft.com/office/drawing/2014/main" id="{25A871E4-8A6A-4D8F-B95C-8338F79BA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6" name="Group 167">
              <a:extLst>
                <a:ext uri="{FF2B5EF4-FFF2-40B4-BE49-F238E27FC236}">
                  <a16:creationId xmlns:a16="http://schemas.microsoft.com/office/drawing/2014/main" id="{9F443C0F-700F-47FE-975E-4BE997B8F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57" name="Freeform 168">
                <a:extLst>
                  <a:ext uri="{FF2B5EF4-FFF2-40B4-BE49-F238E27FC236}">
                    <a16:creationId xmlns:a16="http://schemas.microsoft.com/office/drawing/2014/main" id="{7390CDE3-D45B-4C69-8741-947A73E5A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69">
                <a:extLst>
                  <a:ext uri="{FF2B5EF4-FFF2-40B4-BE49-F238E27FC236}">
                    <a16:creationId xmlns:a16="http://schemas.microsoft.com/office/drawing/2014/main" id="{1C9EB480-68C1-4A28-97CB-B14D785AC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59" name="Group 170">
            <a:extLst>
              <a:ext uri="{FF2B5EF4-FFF2-40B4-BE49-F238E27FC236}">
                <a16:creationId xmlns:a16="http://schemas.microsoft.com/office/drawing/2014/main" id="{022C0C26-06A5-4B58-9AFA-2C6999701E1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1160" name="Line 171">
              <a:extLst>
                <a:ext uri="{FF2B5EF4-FFF2-40B4-BE49-F238E27FC236}">
                  <a16:creationId xmlns:a16="http://schemas.microsoft.com/office/drawing/2014/main" id="{983AFEC4-DF8A-4C02-B008-4E04191B5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" name="Line 172">
              <a:extLst>
                <a:ext uri="{FF2B5EF4-FFF2-40B4-BE49-F238E27FC236}">
                  <a16:creationId xmlns:a16="http://schemas.microsoft.com/office/drawing/2014/main" id="{4AE53764-2B64-478A-BA27-3B1FA61F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2" name="Group 173">
              <a:extLst>
                <a:ext uri="{FF2B5EF4-FFF2-40B4-BE49-F238E27FC236}">
                  <a16:creationId xmlns:a16="http://schemas.microsoft.com/office/drawing/2014/main" id="{664336C0-550B-493D-9BDC-68630B8E6C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63" name="Freeform 174">
                <a:extLst>
                  <a:ext uri="{FF2B5EF4-FFF2-40B4-BE49-F238E27FC236}">
                    <a16:creationId xmlns:a16="http://schemas.microsoft.com/office/drawing/2014/main" id="{A9BF86A6-8726-4B1D-AB5D-2FAD86228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Freeform 175">
                <a:extLst>
                  <a:ext uri="{FF2B5EF4-FFF2-40B4-BE49-F238E27FC236}">
                    <a16:creationId xmlns:a16="http://schemas.microsoft.com/office/drawing/2014/main" id="{F9DB5625-A3F8-4B87-9542-C8F072086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5" name="Group 176">
            <a:extLst>
              <a:ext uri="{FF2B5EF4-FFF2-40B4-BE49-F238E27FC236}">
                <a16:creationId xmlns:a16="http://schemas.microsoft.com/office/drawing/2014/main" id="{F6518484-DB2B-4865-9717-50ECDB56A2F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1166" name="Line 177">
              <a:extLst>
                <a:ext uri="{FF2B5EF4-FFF2-40B4-BE49-F238E27FC236}">
                  <a16:creationId xmlns:a16="http://schemas.microsoft.com/office/drawing/2014/main" id="{6574136D-E2B8-4C7D-9174-CAED9B11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" name="Line 178">
              <a:extLst>
                <a:ext uri="{FF2B5EF4-FFF2-40B4-BE49-F238E27FC236}">
                  <a16:creationId xmlns:a16="http://schemas.microsoft.com/office/drawing/2014/main" id="{7F783FD3-F370-44EF-88E3-BC82F9091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68" name="Group 179">
              <a:extLst>
                <a:ext uri="{FF2B5EF4-FFF2-40B4-BE49-F238E27FC236}">
                  <a16:creationId xmlns:a16="http://schemas.microsoft.com/office/drawing/2014/main" id="{C5265318-99AC-44DF-8F92-32E6D07C9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1169" name="Freeform 180">
                <a:extLst>
                  <a:ext uri="{FF2B5EF4-FFF2-40B4-BE49-F238E27FC236}">
                    <a16:creationId xmlns:a16="http://schemas.microsoft.com/office/drawing/2014/main" id="{A0A40828-F6E5-43D0-B774-88F58E775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81">
                <a:extLst>
                  <a:ext uri="{FF2B5EF4-FFF2-40B4-BE49-F238E27FC236}">
                    <a16:creationId xmlns:a16="http://schemas.microsoft.com/office/drawing/2014/main" id="{D79BEB0A-4D41-41CE-B16A-02B95EA53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1" name="Group 182">
            <a:extLst>
              <a:ext uri="{FF2B5EF4-FFF2-40B4-BE49-F238E27FC236}">
                <a16:creationId xmlns:a16="http://schemas.microsoft.com/office/drawing/2014/main" id="{EF4AAC95-356E-4499-A2C5-E65450C9EF4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1172" name="Line 183">
              <a:extLst>
                <a:ext uri="{FF2B5EF4-FFF2-40B4-BE49-F238E27FC236}">
                  <a16:creationId xmlns:a16="http://schemas.microsoft.com/office/drawing/2014/main" id="{0B6D2B6C-33E9-489D-B597-0392D227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3" name="Line 184">
              <a:extLst>
                <a:ext uri="{FF2B5EF4-FFF2-40B4-BE49-F238E27FC236}">
                  <a16:creationId xmlns:a16="http://schemas.microsoft.com/office/drawing/2014/main" id="{D81C77E4-9903-4FF4-BAF3-B96ADB93B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74" name="Group 185">
              <a:extLst>
                <a:ext uri="{FF2B5EF4-FFF2-40B4-BE49-F238E27FC236}">
                  <a16:creationId xmlns:a16="http://schemas.microsoft.com/office/drawing/2014/main" id="{9652A4B6-6480-446F-8A53-0F066675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175" name="Freeform 186">
                <a:extLst>
                  <a:ext uri="{FF2B5EF4-FFF2-40B4-BE49-F238E27FC236}">
                    <a16:creationId xmlns:a16="http://schemas.microsoft.com/office/drawing/2014/main" id="{B4A213F2-6611-4C97-9B5E-ECB64B29E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Freeform 187">
                <a:extLst>
                  <a:ext uri="{FF2B5EF4-FFF2-40B4-BE49-F238E27FC236}">
                    <a16:creationId xmlns:a16="http://schemas.microsoft.com/office/drawing/2014/main" id="{39496802-7901-48AE-A0A7-2374BB78B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" name="Group 188">
            <a:extLst>
              <a:ext uri="{FF2B5EF4-FFF2-40B4-BE49-F238E27FC236}">
                <a16:creationId xmlns:a16="http://schemas.microsoft.com/office/drawing/2014/main" id="{B37768DF-BA19-4F6E-92E6-6935510FA7C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1178" name="Line 189">
              <a:extLst>
                <a:ext uri="{FF2B5EF4-FFF2-40B4-BE49-F238E27FC236}">
                  <a16:creationId xmlns:a16="http://schemas.microsoft.com/office/drawing/2014/main" id="{44861335-F7F1-478F-93BC-0A83503B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9" name="Line 190">
              <a:extLst>
                <a:ext uri="{FF2B5EF4-FFF2-40B4-BE49-F238E27FC236}">
                  <a16:creationId xmlns:a16="http://schemas.microsoft.com/office/drawing/2014/main" id="{38A4CE3E-E434-4F6F-9F33-7B0536CAD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80" name="Group 191">
              <a:extLst>
                <a:ext uri="{FF2B5EF4-FFF2-40B4-BE49-F238E27FC236}">
                  <a16:creationId xmlns:a16="http://schemas.microsoft.com/office/drawing/2014/main" id="{6E5AA024-07DD-4030-B98B-EA13B7143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181" name="Freeform 192">
                <a:extLst>
                  <a:ext uri="{FF2B5EF4-FFF2-40B4-BE49-F238E27FC236}">
                    <a16:creationId xmlns:a16="http://schemas.microsoft.com/office/drawing/2014/main" id="{0CFFDFFD-AFB0-41B7-A27E-509A996D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Freeform 193">
                <a:extLst>
                  <a:ext uri="{FF2B5EF4-FFF2-40B4-BE49-F238E27FC236}">
                    <a16:creationId xmlns:a16="http://schemas.microsoft.com/office/drawing/2014/main" id="{DD9581E8-094C-4879-8EBF-45D1ADF68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3" name="Group 194">
            <a:extLst>
              <a:ext uri="{FF2B5EF4-FFF2-40B4-BE49-F238E27FC236}">
                <a16:creationId xmlns:a16="http://schemas.microsoft.com/office/drawing/2014/main" id="{8DCF96EB-9887-4ECA-845E-4EBDB09AA03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1184" name="Group 195">
              <a:extLst>
                <a:ext uri="{FF2B5EF4-FFF2-40B4-BE49-F238E27FC236}">
                  <a16:creationId xmlns:a16="http://schemas.microsoft.com/office/drawing/2014/main" id="{BEE2B66E-B143-45C7-A5F1-68C3F2C03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89" name="Freeform 196">
                <a:extLst>
                  <a:ext uri="{FF2B5EF4-FFF2-40B4-BE49-F238E27FC236}">
                    <a16:creationId xmlns:a16="http://schemas.microsoft.com/office/drawing/2014/main" id="{64F9C1A5-4229-4AAD-9883-2A0F810F8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97">
                <a:extLst>
                  <a:ext uri="{FF2B5EF4-FFF2-40B4-BE49-F238E27FC236}">
                    <a16:creationId xmlns:a16="http://schemas.microsoft.com/office/drawing/2014/main" id="{CF454645-FA72-4D81-9B39-BF6BC1E98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5" name="Group 198">
              <a:extLst>
                <a:ext uri="{FF2B5EF4-FFF2-40B4-BE49-F238E27FC236}">
                  <a16:creationId xmlns:a16="http://schemas.microsoft.com/office/drawing/2014/main" id="{46B17187-C8FA-40B1-8012-DE6186863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186" name="Line 199">
                <a:extLst>
                  <a:ext uri="{FF2B5EF4-FFF2-40B4-BE49-F238E27FC236}">
                    <a16:creationId xmlns:a16="http://schemas.microsoft.com/office/drawing/2014/main" id="{43F0BE52-0040-47CB-80F4-06EEB79C2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Line 200">
                <a:extLst>
                  <a:ext uri="{FF2B5EF4-FFF2-40B4-BE49-F238E27FC236}">
                    <a16:creationId xmlns:a16="http://schemas.microsoft.com/office/drawing/2014/main" id="{4BB97753-E0CB-4A91-B5BA-6E82B1BCE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Freeform 201">
                <a:extLst>
                  <a:ext uri="{FF2B5EF4-FFF2-40B4-BE49-F238E27FC236}">
                    <a16:creationId xmlns:a16="http://schemas.microsoft.com/office/drawing/2014/main" id="{5AD954AB-9276-4873-B0BB-7CA222FF2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91" name="Group 202">
            <a:extLst>
              <a:ext uri="{FF2B5EF4-FFF2-40B4-BE49-F238E27FC236}">
                <a16:creationId xmlns:a16="http://schemas.microsoft.com/office/drawing/2014/main" id="{734597B0-B220-41E7-85D9-893BCDD43F78}"/>
              </a:ext>
            </a:extLst>
          </p:cNvPr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1192" name="Freeform 203">
              <a:extLst>
                <a:ext uri="{FF2B5EF4-FFF2-40B4-BE49-F238E27FC236}">
                  <a16:creationId xmlns:a16="http://schemas.microsoft.com/office/drawing/2014/main" id="{2D031B8A-225B-4B17-A2B2-5F477346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3" name="Freeform 204">
              <a:extLst>
                <a:ext uri="{FF2B5EF4-FFF2-40B4-BE49-F238E27FC236}">
                  <a16:creationId xmlns:a16="http://schemas.microsoft.com/office/drawing/2014/main" id="{4E543B7D-CB08-4042-9250-D40A8653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4" name="Freeform 205">
              <a:extLst>
                <a:ext uri="{FF2B5EF4-FFF2-40B4-BE49-F238E27FC236}">
                  <a16:creationId xmlns:a16="http://schemas.microsoft.com/office/drawing/2014/main" id="{347FB62A-FC43-4BB9-8D46-1CA206F9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5" name="Freeform 206">
              <a:extLst>
                <a:ext uri="{FF2B5EF4-FFF2-40B4-BE49-F238E27FC236}">
                  <a16:creationId xmlns:a16="http://schemas.microsoft.com/office/drawing/2014/main" id="{9436597A-4090-41F6-BBD2-6D2930764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6" name="Freeform 207">
              <a:extLst>
                <a:ext uri="{FF2B5EF4-FFF2-40B4-BE49-F238E27FC236}">
                  <a16:creationId xmlns:a16="http://schemas.microsoft.com/office/drawing/2014/main" id="{1E836D55-1087-45DE-8B37-10B18E5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7" name="Freeform 208">
              <a:extLst>
                <a:ext uri="{FF2B5EF4-FFF2-40B4-BE49-F238E27FC236}">
                  <a16:creationId xmlns:a16="http://schemas.microsoft.com/office/drawing/2014/main" id="{932780F0-DE90-4A4E-B451-8E8D76236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8" name="Freeform 209">
              <a:extLst>
                <a:ext uri="{FF2B5EF4-FFF2-40B4-BE49-F238E27FC236}">
                  <a16:creationId xmlns:a16="http://schemas.microsoft.com/office/drawing/2014/main" id="{4D2FCBFB-7727-4CFA-B90D-C62F568A0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9" name="Freeform 210">
              <a:extLst>
                <a:ext uri="{FF2B5EF4-FFF2-40B4-BE49-F238E27FC236}">
                  <a16:creationId xmlns:a16="http://schemas.microsoft.com/office/drawing/2014/main" id="{0612C8ED-5146-4E94-871A-D71801917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0" name="Freeform 211">
              <a:extLst>
                <a:ext uri="{FF2B5EF4-FFF2-40B4-BE49-F238E27FC236}">
                  <a16:creationId xmlns:a16="http://schemas.microsoft.com/office/drawing/2014/main" id="{26F09D6A-CB22-4E80-83DC-68046A60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1" name="Freeform 212">
              <a:extLst>
                <a:ext uri="{FF2B5EF4-FFF2-40B4-BE49-F238E27FC236}">
                  <a16:creationId xmlns:a16="http://schemas.microsoft.com/office/drawing/2014/main" id="{56601C5D-9997-4894-9B54-B05CB6A28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2" name="Freeform 213">
              <a:extLst>
                <a:ext uri="{FF2B5EF4-FFF2-40B4-BE49-F238E27FC236}">
                  <a16:creationId xmlns:a16="http://schemas.microsoft.com/office/drawing/2014/main" id="{7AC9F907-072F-4A08-A5BC-D493EDDCF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3" name="Freeform 214">
              <a:extLst>
                <a:ext uri="{FF2B5EF4-FFF2-40B4-BE49-F238E27FC236}">
                  <a16:creationId xmlns:a16="http://schemas.microsoft.com/office/drawing/2014/main" id="{77A32F1E-90AD-4CB2-9F5B-B33BE3B2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4" name="Group 215">
            <a:extLst>
              <a:ext uri="{FF2B5EF4-FFF2-40B4-BE49-F238E27FC236}">
                <a16:creationId xmlns:a16="http://schemas.microsoft.com/office/drawing/2014/main" id="{5743C8A8-732B-4856-8304-BEBA97A6BC4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1205" name="Group 216">
              <a:extLst>
                <a:ext uri="{FF2B5EF4-FFF2-40B4-BE49-F238E27FC236}">
                  <a16:creationId xmlns:a16="http://schemas.microsoft.com/office/drawing/2014/main" id="{6AD7C96A-65FC-4A85-9BE0-92C49003B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210" name="Line 217">
                <a:extLst>
                  <a:ext uri="{FF2B5EF4-FFF2-40B4-BE49-F238E27FC236}">
                    <a16:creationId xmlns:a16="http://schemas.microsoft.com/office/drawing/2014/main" id="{92E06601-61C0-463B-B064-B50FD5123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18">
                <a:extLst>
                  <a:ext uri="{FF2B5EF4-FFF2-40B4-BE49-F238E27FC236}">
                    <a16:creationId xmlns:a16="http://schemas.microsoft.com/office/drawing/2014/main" id="{EBBD7822-AB6A-4AC9-B619-AE5DF987B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Freeform 219">
                <a:extLst>
                  <a:ext uri="{FF2B5EF4-FFF2-40B4-BE49-F238E27FC236}">
                    <a16:creationId xmlns:a16="http://schemas.microsoft.com/office/drawing/2014/main" id="{5D88C336-4677-4C75-ACCA-376549E52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6" name="Group 220">
              <a:extLst>
                <a:ext uri="{FF2B5EF4-FFF2-40B4-BE49-F238E27FC236}">
                  <a16:creationId xmlns:a16="http://schemas.microsoft.com/office/drawing/2014/main" id="{79DCF839-F55F-4666-9C9B-6A51AC3D1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207" name="Freeform 221">
                <a:extLst>
                  <a:ext uri="{FF2B5EF4-FFF2-40B4-BE49-F238E27FC236}">
                    <a16:creationId xmlns:a16="http://schemas.microsoft.com/office/drawing/2014/main" id="{2F813735-44C1-4F5D-A7F1-C60D33C4C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222">
                <a:extLst>
                  <a:ext uri="{FF2B5EF4-FFF2-40B4-BE49-F238E27FC236}">
                    <a16:creationId xmlns:a16="http://schemas.microsoft.com/office/drawing/2014/main" id="{8EA95D8A-472F-4E46-9811-0369D79F6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223">
                <a:extLst>
                  <a:ext uri="{FF2B5EF4-FFF2-40B4-BE49-F238E27FC236}">
                    <a16:creationId xmlns:a16="http://schemas.microsoft.com/office/drawing/2014/main" id="{DD238A78-5B8E-4140-BC08-930FCCF9E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13" name="Group 224">
            <a:extLst>
              <a:ext uri="{FF2B5EF4-FFF2-40B4-BE49-F238E27FC236}">
                <a16:creationId xmlns:a16="http://schemas.microsoft.com/office/drawing/2014/main" id="{B089D53C-9C8C-4C7D-A9B6-305BAFCF9DF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1214" name="Group 225">
              <a:extLst>
                <a:ext uri="{FF2B5EF4-FFF2-40B4-BE49-F238E27FC236}">
                  <a16:creationId xmlns:a16="http://schemas.microsoft.com/office/drawing/2014/main" id="{1D5A0C2E-100B-461A-9A24-9F4992461B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1222" name="Line 226">
                <a:extLst>
                  <a:ext uri="{FF2B5EF4-FFF2-40B4-BE49-F238E27FC236}">
                    <a16:creationId xmlns:a16="http://schemas.microsoft.com/office/drawing/2014/main" id="{2DA5F270-1C69-4CCA-B69B-9FAB7FEBB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Line 227">
                <a:extLst>
                  <a:ext uri="{FF2B5EF4-FFF2-40B4-BE49-F238E27FC236}">
                    <a16:creationId xmlns:a16="http://schemas.microsoft.com/office/drawing/2014/main" id="{33984AE6-EF52-450D-AE1C-6A3A233AF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Freeform 228">
                <a:extLst>
                  <a:ext uri="{FF2B5EF4-FFF2-40B4-BE49-F238E27FC236}">
                    <a16:creationId xmlns:a16="http://schemas.microsoft.com/office/drawing/2014/main" id="{93698692-2D48-46B0-85B0-AA343987D00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229">
                <a:extLst>
                  <a:ext uri="{FF2B5EF4-FFF2-40B4-BE49-F238E27FC236}">
                    <a16:creationId xmlns:a16="http://schemas.microsoft.com/office/drawing/2014/main" id="{C71746C4-14DF-498F-8C4D-016BCF2CA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230">
                <a:extLst>
                  <a:ext uri="{FF2B5EF4-FFF2-40B4-BE49-F238E27FC236}">
                    <a16:creationId xmlns:a16="http://schemas.microsoft.com/office/drawing/2014/main" id="{D49D17CF-DC45-4E6A-B302-964764BBE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5" name="Group 231">
              <a:extLst>
                <a:ext uri="{FF2B5EF4-FFF2-40B4-BE49-F238E27FC236}">
                  <a16:creationId xmlns:a16="http://schemas.microsoft.com/office/drawing/2014/main" id="{F97911C1-BDFB-42A3-B2E7-A3DB74F98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1216" name="Freeform 232">
                <a:extLst>
                  <a:ext uri="{FF2B5EF4-FFF2-40B4-BE49-F238E27FC236}">
                    <a16:creationId xmlns:a16="http://schemas.microsoft.com/office/drawing/2014/main" id="{C9E01518-9CF2-4644-B8E7-35A8B5BC7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17" name="Group 233">
                <a:extLst>
                  <a:ext uri="{FF2B5EF4-FFF2-40B4-BE49-F238E27FC236}">
                    <a16:creationId xmlns:a16="http://schemas.microsoft.com/office/drawing/2014/main" id="{7E32F334-E481-44CD-82E5-F951DB743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219" name="Freeform 234">
                  <a:extLst>
                    <a:ext uri="{FF2B5EF4-FFF2-40B4-BE49-F238E27FC236}">
                      <a16:creationId xmlns:a16="http://schemas.microsoft.com/office/drawing/2014/main" id="{51E0A575-A766-4BE9-A143-7F924F2CF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35">
                  <a:extLst>
                    <a:ext uri="{FF2B5EF4-FFF2-40B4-BE49-F238E27FC236}">
                      <a16:creationId xmlns:a16="http://schemas.microsoft.com/office/drawing/2014/main" id="{CA7037EC-96FA-4B1B-B28E-5A22FB8044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Line 236">
                  <a:extLst>
                    <a:ext uri="{FF2B5EF4-FFF2-40B4-BE49-F238E27FC236}">
                      <a16:creationId xmlns:a16="http://schemas.microsoft.com/office/drawing/2014/main" id="{CFC2BECB-1DBF-4538-B2B3-5F37FBA0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18" name="Freeform 237">
                <a:extLst>
                  <a:ext uri="{FF2B5EF4-FFF2-40B4-BE49-F238E27FC236}">
                    <a16:creationId xmlns:a16="http://schemas.microsoft.com/office/drawing/2014/main" id="{B822C3E4-A399-4BAC-B0A8-1B8474F4F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27" name="Group 238">
            <a:extLst>
              <a:ext uri="{FF2B5EF4-FFF2-40B4-BE49-F238E27FC236}">
                <a16:creationId xmlns:a16="http://schemas.microsoft.com/office/drawing/2014/main" id="{8E71313F-1B4F-4517-95CC-F11920E9F3F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1228" name="Freeform 239">
              <a:extLst>
                <a:ext uri="{FF2B5EF4-FFF2-40B4-BE49-F238E27FC236}">
                  <a16:creationId xmlns:a16="http://schemas.microsoft.com/office/drawing/2014/main" id="{30A3B1B4-8212-4419-9794-8EDA21F2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40">
              <a:extLst>
                <a:ext uri="{FF2B5EF4-FFF2-40B4-BE49-F238E27FC236}">
                  <a16:creationId xmlns:a16="http://schemas.microsoft.com/office/drawing/2014/main" id="{0431921C-4FD1-47E8-8802-D2F43E299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Freeform 241">
              <a:extLst>
                <a:ext uri="{FF2B5EF4-FFF2-40B4-BE49-F238E27FC236}">
                  <a16:creationId xmlns:a16="http://schemas.microsoft.com/office/drawing/2014/main" id="{64D886B8-C439-4587-B124-1E19998C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42">
              <a:extLst>
                <a:ext uri="{FF2B5EF4-FFF2-40B4-BE49-F238E27FC236}">
                  <a16:creationId xmlns:a16="http://schemas.microsoft.com/office/drawing/2014/main" id="{A9CE9EE7-0A82-4DD7-B9F5-B742AA2BF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43">
              <a:extLst>
                <a:ext uri="{FF2B5EF4-FFF2-40B4-BE49-F238E27FC236}">
                  <a16:creationId xmlns:a16="http://schemas.microsoft.com/office/drawing/2014/main" id="{2A2ACBB6-FCAE-4729-9F0A-678AAD4A2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44">
              <a:extLst>
                <a:ext uri="{FF2B5EF4-FFF2-40B4-BE49-F238E27FC236}">
                  <a16:creationId xmlns:a16="http://schemas.microsoft.com/office/drawing/2014/main" id="{0158AFC7-5E32-4CD6-A935-837DE935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Rectangle 245">
              <a:extLst>
                <a:ext uri="{FF2B5EF4-FFF2-40B4-BE49-F238E27FC236}">
                  <a16:creationId xmlns:a16="http://schemas.microsoft.com/office/drawing/2014/main" id="{99B39381-B52E-4E33-80D5-90655D4C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" name="Rectangle 246">
              <a:extLst>
                <a:ext uri="{FF2B5EF4-FFF2-40B4-BE49-F238E27FC236}">
                  <a16:creationId xmlns:a16="http://schemas.microsoft.com/office/drawing/2014/main" id="{5F023845-D595-44C5-BD40-12326D50E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6" name="Rectangle 247">
              <a:extLst>
                <a:ext uri="{FF2B5EF4-FFF2-40B4-BE49-F238E27FC236}">
                  <a16:creationId xmlns:a16="http://schemas.microsoft.com/office/drawing/2014/main" id="{86B2A7D4-3BF8-4ED0-A346-DB845B25F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7" name="Freeform 248">
              <a:extLst>
                <a:ext uri="{FF2B5EF4-FFF2-40B4-BE49-F238E27FC236}">
                  <a16:creationId xmlns:a16="http://schemas.microsoft.com/office/drawing/2014/main" id="{E6211925-F153-4C66-8DFF-E8274D91F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" name="Freeform 249">
              <a:extLst>
                <a:ext uri="{FF2B5EF4-FFF2-40B4-BE49-F238E27FC236}">
                  <a16:creationId xmlns:a16="http://schemas.microsoft.com/office/drawing/2014/main" id="{DF8F7925-7B1E-4A1F-84E2-C2DE99ACD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" name="Rectangle 250">
              <a:extLst>
                <a:ext uri="{FF2B5EF4-FFF2-40B4-BE49-F238E27FC236}">
                  <a16:creationId xmlns:a16="http://schemas.microsoft.com/office/drawing/2014/main" id="{CAC69302-8E8F-4270-956C-8D9813C8C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40" name="Freeform 251">
              <a:extLst>
                <a:ext uri="{FF2B5EF4-FFF2-40B4-BE49-F238E27FC236}">
                  <a16:creationId xmlns:a16="http://schemas.microsoft.com/office/drawing/2014/main" id="{56FF4F09-6AD3-4D3C-8CF2-A55627231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1" name="Group 252">
              <a:extLst>
                <a:ext uri="{FF2B5EF4-FFF2-40B4-BE49-F238E27FC236}">
                  <a16:creationId xmlns:a16="http://schemas.microsoft.com/office/drawing/2014/main" id="{0617F589-105E-4483-B087-D491E1CCE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265" name="Line 253">
                <a:extLst>
                  <a:ext uri="{FF2B5EF4-FFF2-40B4-BE49-F238E27FC236}">
                    <a16:creationId xmlns:a16="http://schemas.microsoft.com/office/drawing/2014/main" id="{0A28ED86-E2DD-4433-A260-319BE0C39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254">
                <a:extLst>
                  <a:ext uri="{FF2B5EF4-FFF2-40B4-BE49-F238E27FC236}">
                    <a16:creationId xmlns:a16="http://schemas.microsoft.com/office/drawing/2014/main" id="{44A705E6-E75C-4A01-B3D6-C49056DD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2" name="Group 255">
              <a:extLst>
                <a:ext uri="{FF2B5EF4-FFF2-40B4-BE49-F238E27FC236}">
                  <a16:creationId xmlns:a16="http://schemas.microsoft.com/office/drawing/2014/main" id="{C81B7852-F161-42AB-8C36-706A2C67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63" name="Line 256">
                <a:extLst>
                  <a:ext uri="{FF2B5EF4-FFF2-40B4-BE49-F238E27FC236}">
                    <a16:creationId xmlns:a16="http://schemas.microsoft.com/office/drawing/2014/main" id="{7A3F6926-B834-4683-A0E4-1CF0909A7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257">
                <a:extLst>
                  <a:ext uri="{FF2B5EF4-FFF2-40B4-BE49-F238E27FC236}">
                    <a16:creationId xmlns:a16="http://schemas.microsoft.com/office/drawing/2014/main" id="{E7B418E3-BFC4-44F9-B91B-B292ADAC6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3" name="Freeform 258">
              <a:extLst>
                <a:ext uri="{FF2B5EF4-FFF2-40B4-BE49-F238E27FC236}">
                  <a16:creationId xmlns:a16="http://schemas.microsoft.com/office/drawing/2014/main" id="{C179E128-25F7-4F59-BA69-F85ED2F3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" name="Line 259">
              <a:extLst>
                <a:ext uri="{FF2B5EF4-FFF2-40B4-BE49-F238E27FC236}">
                  <a16:creationId xmlns:a16="http://schemas.microsoft.com/office/drawing/2014/main" id="{CA5D98BF-35DD-479A-AF59-720DEB239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" name="Line 260">
              <a:extLst>
                <a:ext uri="{FF2B5EF4-FFF2-40B4-BE49-F238E27FC236}">
                  <a16:creationId xmlns:a16="http://schemas.microsoft.com/office/drawing/2014/main" id="{01FBE7B3-ACE7-4712-BF57-704FB1FFA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" name="Line 261">
              <a:extLst>
                <a:ext uri="{FF2B5EF4-FFF2-40B4-BE49-F238E27FC236}">
                  <a16:creationId xmlns:a16="http://schemas.microsoft.com/office/drawing/2014/main" id="{FAF886C3-0C4C-4708-9BBA-9D2737AE2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" name="Line 262">
              <a:extLst>
                <a:ext uri="{FF2B5EF4-FFF2-40B4-BE49-F238E27FC236}">
                  <a16:creationId xmlns:a16="http://schemas.microsoft.com/office/drawing/2014/main" id="{85317800-E051-4183-BBA4-E34FC0356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8" name="Group 263">
              <a:extLst>
                <a:ext uri="{FF2B5EF4-FFF2-40B4-BE49-F238E27FC236}">
                  <a16:creationId xmlns:a16="http://schemas.microsoft.com/office/drawing/2014/main" id="{9AA45B6B-C50A-42A1-BE3D-20616A713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259" name="Line 264">
                <a:extLst>
                  <a:ext uri="{FF2B5EF4-FFF2-40B4-BE49-F238E27FC236}">
                    <a16:creationId xmlns:a16="http://schemas.microsoft.com/office/drawing/2014/main" id="{19E085D4-AC01-4886-A4EB-45DC8496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265">
                <a:extLst>
                  <a:ext uri="{FF2B5EF4-FFF2-40B4-BE49-F238E27FC236}">
                    <a16:creationId xmlns:a16="http://schemas.microsoft.com/office/drawing/2014/main" id="{28AC66DF-BF35-4EC2-A58A-4817F3B42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266">
                <a:extLst>
                  <a:ext uri="{FF2B5EF4-FFF2-40B4-BE49-F238E27FC236}">
                    <a16:creationId xmlns:a16="http://schemas.microsoft.com/office/drawing/2014/main" id="{C484A9B1-0598-4A9C-A391-1B088A9A5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267">
                <a:extLst>
                  <a:ext uri="{FF2B5EF4-FFF2-40B4-BE49-F238E27FC236}">
                    <a16:creationId xmlns:a16="http://schemas.microsoft.com/office/drawing/2014/main" id="{4AE443A2-3E71-4A8E-A9CA-9091A0E2C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" name="Rectangle 268">
              <a:extLst>
                <a:ext uri="{FF2B5EF4-FFF2-40B4-BE49-F238E27FC236}">
                  <a16:creationId xmlns:a16="http://schemas.microsoft.com/office/drawing/2014/main" id="{F975C13A-6B22-4774-A6DA-17CE0E8C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0" name="Group 269">
              <a:extLst>
                <a:ext uri="{FF2B5EF4-FFF2-40B4-BE49-F238E27FC236}">
                  <a16:creationId xmlns:a16="http://schemas.microsoft.com/office/drawing/2014/main" id="{36E934EF-586A-473C-B15D-00F56442F9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251" name="Group 270">
                <a:extLst>
                  <a:ext uri="{FF2B5EF4-FFF2-40B4-BE49-F238E27FC236}">
                    <a16:creationId xmlns:a16="http://schemas.microsoft.com/office/drawing/2014/main" id="{BDA11109-A014-40CE-96CB-899F69477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257" name="Freeform 271">
                  <a:extLst>
                    <a:ext uri="{FF2B5EF4-FFF2-40B4-BE49-F238E27FC236}">
                      <a16:creationId xmlns:a16="http://schemas.microsoft.com/office/drawing/2014/main" id="{634B658F-DFA9-4ACE-97D8-24C3E31DF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Freeform 272">
                  <a:extLst>
                    <a:ext uri="{FF2B5EF4-FFF2-40B4-BE49-F238E27FC236}">
                      <a16:creationId xmlns:a16="http://schemas.microsoft.com/office/drawing/2014/main" id="{4CED608B-1F2F-4BE2-ACC2-3E7C64463E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" name="Group 273">
                <a:extLst>
                  <a:ext uri="{FF2B5EF4-FFF2-40B4-BE49-F238E27FC236}">
                    <a16:creationId xmlns:a16="http://schemas.microsoft.com/office/drawing/2014/main" id="{78A6AB7B-B968-4447-856E-8B3333E50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253" name="Freeform 274">
                  <a:extLst>
                    <a:ext uri="{FF2B5EF4-FFF2-40B4-BE49-F238E27FC236}">
                      <a16:creationId xmlns:a16="http://schemas.microsoft.com/office/drawing/2014/main" id="{DE78012F-748D-46B3-9B32-B84CF10AE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Freeform 275">
                  <a:extLst>
                    <a:ext uri="{FF2B5EF4-FFF2-40B4-BE49-F238E27FC236}">
                      <a16:creationId xmlns:a16="http://schemas.microsoft.com/office/drawing/2014/main" id="{2165AAE3-BC40-430E-AEA4-4B5213EF2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Freeform 276">
                  <a:extLst>
                    <a:ext uri="{FF2B5EF4-FFF2-40B4-BE49-F238E27FC236}">
                      <a16:creationId xmlns:a16="http://schemas.microsoft.com/office/drawing/2014/main" id="{F0358E9C-DB7A-4A87-8150-BFBAB9B517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Freeform 277">
                  <a:extLst>
                    <a:ext uri="{FF2B5EF4-FFF2-40B4-BE49-F238E27FC236}">
                      <a16:creationId xmlns:a16="http://schemas.microsoft.com/office/drawing/2014/main" id="{A33EFCBE-8826-4527-A549-E5D7E6FF5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67" name="Group 278">
            <a:extLst>
              <a:ext uri="{FF2B5EF4-FFF2-40B4-BE49-F238E27FC236}">
                <a16:creationId xmlns:a16="http://schemas.microsoft.com/office/drawing/2014/main" id="{DC66D764-94FF-49AD-A43B-E6F3EF61D29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1268" name="Line 279">
              <a:extLst>
                <a:ext uri="{FF2B5EF4-FFF2-40B4-BE49-F238E27FC236}">
                  <a16:creationId xmlns:a16="http://schemas.microsoft.com/office/drawing/2014/main" id="{A9E73F29-52B6-478F-8BD0-22B344A46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" name="Line 280">
              <a:extLst>
                <a:ext uri="{FF2B5EF4-FFF2-40B4-BE49-F238E27FC236}">
                  <a16:creationId xmlns:a16="http://schemas.microsoft.com/office/drawing/2014/main" id="{D838866C-F1F8-4429-8828-E7B10EE6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" name="Freeform 281">
              <a:extLst>
                <a:ext uri="{FF2B5EF4-FFF2-40B4-BE49-F238E27FC236}">
                  <a16:creationId xmlns:a16="http://schemas.microsoft.com/office/drawing/2014/main" id="{ADF3FD14-D6E9-4EAD-B1D2-2FB8A5032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1" name="Freeform 282">
              <a:extLst>
                <a:ext uri="{FF2B5EF4-FFF2-40B4-BE49-F238E27FC236}">
                  <a16:creationId xmlns:a16="http://schemas.microsoft.com/office/drawing/2014/main" id="{41995A43-9C71-4382-83A2-9A6D7A5F16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2" name="Group 283">
            <a:extLst>
              <a:ext uri="{FF2B5EF4-FFF2-40B4-BE49-F238E27FC236}">
                <a16:creationId xmlns:a16="http://schemas.microsoft.com/office/drawing/2014/main" id="{83942965-1FD1-4A8E-85FA-523400D1A1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1273" name="Line 284">
              <a:extLst>
                <a:ext uri="{FF2B5EF4-FFF2-40B4-BE49-F238E27FC236}">
                  <a16:creationId xmlns:a16="http://schemas.microsoft.com/office/drawing/2014/main" id="{E1E9E630-48CD-45D0-8818-E46C3B459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4" name="Line 285">
              <a:extLst>
                <a:ext uri="{FF2B5EF4-FFF2-40B4-BE49-F238E27FC236}">
                  <a16:creationId xmlns:a16="http://schemas.microsoft.com/office/drawing/2014/main" id="{F3AE3EC4-0598-47FB-B151-15B2B7455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5" name="Freeform 286">
              <a:extLst>
                <a:ext uri="{FF2B5EF4-FFF2-40B4-BE49-F238E27FC236}">
                  <a16:creationId xmlns:a16="http://schemas.microsoft.com/office/drawing/2014/main" id="{CA719C5F-20DA-463E-B1BE-10E35F804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6" name="Freeform 287">
              <a:extLst>
                <a:ext uri="{FF2B5EF4-FFF2-40B4-BE49-F238E27FC236}">
                  <a16:creationId xmlns:a16="http://schemas.microsoft.com/office/drawing/2014/main" id="{CA864C0B-7257-4C7C-BECF-1B36E290C0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7" name="Group 288">
            <a:extLst>
              <a:ext uri="{FF2B5EF4-FFF2-40B4-BE49-F238E27FC236}">
                <a16:creationId xmlns:a16="http://schemas.microsoft.com/office/drawing/2014/main" id="{C21AD71D-622C-495D-93DF-21BCD3DA324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1278" name="Line 289">
              <a:extLst>
                <a:ext uri="{FF2B5EF4-FFF2-40B4-BE49-F238E27FC236}">
                  <a16:creationId xmlns:a16="http://schemas.microsoft.com/office/drawing/2014/main" id="{D23C43DC-46C2-437A-81E2-42DFC9B64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9" name="Line 290">
              <a:extLst>
                <a:ext uri="{FF2B5EF4-FFF2-40B4-BE49-F238E27FC236}">
                  <a16:creationId xmlns:a16="http://schemas.microsoft.com/office/drawing/2014/main" id="{5C82B37A-9E5A-48E0-8C83-30E3DDCB5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" name="Freeform 291">
              <a:extLst>
                <a:ext uri="{FF2B5EF4-FFF2-40B4-BE49-F238E27FC236}">
                  <a16:creationId xmlns:a16="http://schemas.microsoft.com/office/drawing/2014/main" id="{8B93174E-104D-4787-8AF1-D653BBDD06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1" name="Group 292">
            <a:extLst>
              <a:ext uri="{FF2B5EF4-FFF2-40B4-BE49-F238E27FC236}">
                <a16:creationId xmlns:a16="http://schemas.microsoft.com/office/drawing/2014/main" id="{8FF54E38-EF38-4E1D-89A5-D2CF940BB7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1282" name="Line 293">
              <a:extLst>
                <a:ext uri="{FF2B5EF4-FFF2-40B4-BE49-F238E27FC236}">
                  <a16:creationId xmlns:a16="http://schemas.microsoft.com/office/drawing/2014/main" id="{19CA20C1-64FB-4F54-A389-F97F1FA48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3" name="Line 294">
              <a:extLst>
                <a:ext uri="{FF2B5EF4-FFF2-40B4-BE49-F238E27FC236}">
                  <a16:creationId xmlns:a16="http://schemas.microsoft.com/office/drawing/2014/main" id="{15AB5677-7C7A-4259-BF61-4B0AB9051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4" name="Freeform 295">
              <a:extLst>
                <a:ext uri="{FF2B5EF4-FFF2-40B4-BE49-F238E27FC236}">
                  <a16:creationId xmlns:a16="http://schemas.microsoft.com/office/drawing/2014/main" id="{05E365F5-12A5-48D3-A862-F6587FE55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5" name="Group 296">
            <a:extLst>
              <a:ext uri="{FF2B5EF4-FFF2-40B4-BE49-F238E27FC236}">
                <a16:creationId xmlns:a16="http://schemas.microsoft.com/office/drawing/2014/main" id="{EE97C39C-C98F-4C53-A6F8-BBF365E3575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1286" name="Line 297">
              <a:extLst>
                <a:ext uri="{FF2B5EF4-FFF2-40B4-BE49-F238E27FC236}">
                  <a16:creationId xmlns:a16="http://schemas.microsoft.com/office/drawing/2014/main" id="{2B1E4912-FC2A-452D-8D44-42EF6D457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7" name="Line 298">
              <a:extLst>
                <a:ext uri="{FF2B5EF4-FFF2-40B4-BE49-F238E27FC236}">
                  <a16:creationId xmlns:a16="http://schemas.microsoft.com/office/drawing/2014/main" id="{E0919BA4-61E5-47CF-B771-6BB7C978A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8" name="Freeform 299">
              <a:extLst>
                <a:ext uri="{FF2B5EF4-FFF2-40B4-BE49-F238E27FC236}">
                  <a16:creationId xmlns:a16="http://schemas.microsoft.com/office/drawing/2014/main" id="{9EF0CB5A-5DD3-4427-9682-40EFC261A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9" name="Group 300">
            <a:extLst>
              <a:ext uri="{FF2B5EF4-FFF2-40B4-BE49-F238E27FC236}">
                <a16:creationId xmlns:a16="http://schemas.microsoft.com/office/drawing/2014/main" id="{5871718C-F44E-48FA-BC1F-505C427946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1290" name="Group 301">
              <a:extLst>
                <a:ext uri="{FF2B5EF4-FFF2-40B4-BE49-F238E27FC236}">
                  <a16:creationId xmlns:a16="http://schemas.microsoft.com/office/drawing/2014/main" id="{70434B97-7C89-4524-A20E-70B9A27BF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293" name="Line 302">
                <a:extLst>
                  <a:ext uri="{FF2B5EF4-FFF2-40B4-BE49-F238E27FC236}">
                    <a16:creationId xmlns:a16="http://schemas.microsoft.com/office/drawing/2014/main" id="{C39B7F41-D554-4A30-A71E-252E5FA06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Line 303">
                <a:extLst>
                  <a:ext uri="{FF2B5EF4-FFF2-40B4-BE49-F238E27FC236}">
                    <a16:creationId xmlns:a16="http://schemas.microsoft.com/office/drawing/2014/main" id="{3823AA7B-23AC-4A5C-98C5-43159515D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Freeform 304">
                <a:extLst>
                  <a:ext uri="{FF2B5EF4-FFF2-40B4-BE49-F238E27FC236}">
                    <a16:creationId xmlns:a16="http://schemas.microsoft.com/office/drawing/2014/main" id="{734E2F01-0B01-4F03-8F45-4EE573D736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1" name="Line 305">
              <a:extLst>
                <a:ext uri="{FF2B5EF4-FFF2-40B4-BE49-F238E27FC236}">
                  <a16:creationId xmlns:a16="http://schemas.microsoft.com/office/drawing/2014/main" id="{35C3AE7A-C9A8-4E73-978D-88723D477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2" name="Line 306">
              <a:extLst>
                <a:ext uri="{FF2B5EF4-FFF2-40B4-BE49-F238E27FC236}">
                  <a16:creationId xmlns:a16="http://schemas.microsoft.com/office/drawing/2014/main" id="{3DB2ED80-1C5D-466C-8339-432D8BF8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6" name="Group 307">
            <a:extLst>
              <a:ext uri="{FF2B5EF4-FFF2-40B4-BE49-F238E27FC236}">
                <a16:creationId xmlns:a16="http://schemas.microsoft.com/office/drawing/2014/main" id="{96CC0519-749F-42DE-ACDA-FBF397D275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1297" name="Group 308">
              <a:extLst>
                <a:ext uri="{FF2B5EF4-FFF2-40B4-BE49-F238E27FC236}">
                  <a16:creationId xmlns:a16="http://schemas.microsoft.com/office/drawing/2014/main" id="{8E330A7F-B1FB-4D16-B2B5-DBC9D1E41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1300" name="Line 309">
                <a:extLst>
                  <a:ext uri="{FF2B5EF4-FFF2-40B4-BE49-F238E27FC236}">
                    <a16:creationId xmlns:a16="http://schemas.microsoft.com/office/drawing/2014/main" id="{3A178535-2A97-41FB-B81F-27D2D9A07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310">
                <a:extLst>
                  <a:ext uri="{FF2B5EF4-FFF2-40B4-BE49-F238E27FC236}">
                    <a16:creationId xmlns:a16="http://schemas.microsoft.com/office/drawing/2014/main" id="{9E83BA38-0A29-4740-85E2-2BA167EED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Freeform 311">
                <a:extLst>
                  <a:ext uri="{FF2B5EF4-FFF2-40B4-BE49-F238E27FC236}">
                    <a16:creationId xmlns:a16="http://schemas.microsoft.com/office/drawing/2014/main" id="{D0CB6C14-FBC4-4984-A55E-B8FBCF3464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98" name="Line 312">
              <a:extLst>
                <a:ext uri="{FF2B5EF4-FFF2-40B4-BE49-F238E27FC236}">
                  <a16:creationId xmlns:a16="http://schemas.microsoft.com/office/drawing/2014/main" id="{4255AA0A-5032-4BB9-B3F5-3A31EAEDF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9" name="Line 313">
              <a:extLst>
                <a:ext uri="{FF2B5EF4-FFF2-40B4-BE49-F238E27FC236}">
                  <a16:creationId xmlns:a16="http://schemas.microsoft.com/office/drawing/2014/main" id="{1BC0DA1E-1002-40B8-9360-58AF644FB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3" name="Group 314">
            <a:extLst>
              <a:ext uri="{FF2B5EF4-FFF2-40B4-BE49-F238E27FC236}">
                <a16:creationId xmlns:a16="http://schemas.microsoft.com/office/drawing/2014/main" id="{42A7FD02-2B49-4C25-96B6-0468073F8B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1304" name="Line 315">
              <a:extLst>
                <a:ext uri="{FF2B5EF4-FFF2-40B4-BE49-F238E27FC236}">
                  <a16:creationId xmlns:a16="http://schemas.microsoft.com/office/drawing/2014/main" id="{15AB8789-2C60-478E-BB66-AD947A805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5" name="Line 316">
              <a:extLst>
                <a:ext uri="{FF2B5EF4-FFF2-40B4-BE49-F238E27FC236}">
                  <a16:creationId xmlns:a16="http://schemas.microsoft.com/office/drawing/2014/main" id="{6946513D-86C8-45FB-B1A3-67A957FF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6" name="Freeform 317">
              <a:extLst>
                <a:ext uri="{FF2B5EF4-FFF2-40B4-BE49-F238E27FC236}">
                  <a16:creationId xmlns:a16="http://schemas.microsoft.com/office/drawing/2014/main" id="{EF63E598-66EE-4105-81EE-A83B4C2598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7" name="Group 318">
            <a:extLst>
              <a:ext uri="{FF2B5EF4-FFF2-40B4-BE49-F238E27FC236}">
                <a16:creationId xmlns:a16="http://schemas.microsoft.com/office/drawing/2014/main" id="{465964F2-BDAF-43B0-939F-64BC048F6A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1308" name="Line 319">
              <a:extLst>
                <a:ext uri="{FF2B5EF4-FFF2-40B4-BE49-F238E27FC236}">
                  <a16:creationId xmlns:a16="http://schemas.microsoft.com/office/drawing/2014/main" id="{DC6702EF-F4C3-443C-988D-C985B6F8A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9" name="Line 320">
              <a:extLst>
                <a:ext uri="{FF2B5EF4-FFF2-40B4-BE49-F238E27FC236}">
                  <a16:creationId xmlns:a16="http://schemas.microsoft.com/office/drawing/2014/main" id="{B9A82B7F-CAA3-4853-BCF9-ACE72D2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0" name="Group 321">
              <a:extLst>
                <a:ext uri="{FF2B5EF4-FFF2-40B4-BE49-F238E27FC236}">
                  <a16:creationId xmlns:a16="http://schemas.microsoft.com/office/drawing/2014/main" id="{92E3F290-6F01-41E3-A894-FF6863204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1311" name="Freeform 322">
                <a:extLst>
                  <a:ext uri="{FF2B5EF4-FFF2-40B4-BE49-F238E27FC236}">
                    <a16:creationId xmlns:a16="http://schemas.microsoft.com/office/drawing/2014/main" id="{C87F2945-F91E-47B1-A759-AC024A775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Freeform 323">
                <a:extLst>
                  <a:ext uri="{FF2B5EF4-FFF2-40B4-BE49-F238E27FC236}">
                    <a16:creationId xmlns:a16="http://schemas.microsoft.com/office/drawing/2014/main" id="{9C38CAF4-82B2-439D-94DD-FBB90187D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3" name="Group 324">
            <a:extLst>
              <a:ext uri="{FF2B5EF4-FFF2-40B4-BE49-F238E27FC236}">
                <a16:creationId xmlns:a16="http://schemas.microsoft.com/office/drawing/2014/main" id="{7D4FD7FE-E57F-4841-A563-652752E26D7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1314" name="Line 325">
              <a:extLst>
                <a:ext uri="{FF2B5EF4-FFF2-40B4-BE49-F238E27FC236}">
                  <a16:creationId xmlns:a16="http://schemas.microsoft.com/office/drawing/2014/main" id="{1DFD78E7-0751-4F7F-921F-73674769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5" name="Line 326">
              <a:extLst>
                <a:ext uri="{FF2B5EF4-FFF2-40B4-BE49-F238E27FC236}">
                  <a16:creationId xmlns:a16="http://schemas.microsoft.com/office/drawing/2014/main" id="{39412E5A-72AD-43C7-92A5-B5B9E224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6" name="Group 327">
              <a:extLst>
                <a:ext uri="{FF2B5EF4-FFF2-40B4-BE49-F238E27FC236}">
                  <a16:creationId xmlns:a16="http://schemas.microsoft.com/office/drawing/2014/main" id="{3207BFF7-4CCA-4BB6-B705-AA1399070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1317" name="Freeform 328">
                <a:extLst>
                  <a:ext uri="{FF2B5EF4-FFF2-40B4-BE49-F238E27FC236}">
                    <a16:creationId xmlns:a16="http://schemas.microsoft.com/office/drawing/2014/main" id="{1A43ED99-098A-4ADD-88DF-E9A381846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Freeform 329">
                <a:extLst>
                  <a:ext uri="{FF2B5EF4-FFF2-40B4-BE49-F238E27FC236}">
                    <a16:creationId xmlns:a16="http://schemas.microsoft.com/office/drawing/2014/main" id="{1DCD77A0-1D88-4B0F-8704-012C9194B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9" name="Group 330">
            <a:extLst>
              <a:ext uri="{FF2B5EF4-FFF2-40B4-BE49-F238E27FC236}">
                <a16:creationId xmlns:a16="http://schemas.microsoft.com/office/drawing/2014/main" id="{FCF17EB9-6EB6-40CB-B55A-3BC92C60A6E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1320" name="Line 331">
              <a:extLst>
                <a:ext uri="{FF2B5EF4-FFF2-40B4-BE49-F238E27FC236}">
                  <a16:creationId xmlns:a16="http://schemas.microsoft.com/office/drawing/2014/main" id="{88CDF9AC-4636-4BBB-AB32-30D539976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Line 332">
              <a:extLst>
                <a:ext uri="{FF2B5EF4-FFF2-40B4-BE49-F238E27FC236}">
                  <a16:creationId xmlns:a16="http://schemas.microsoft.com/office/drawing/2014/main" id="{65988767-1CC0-415C-A604-C5B38128F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2" name="Group 333">
              <a:extLst>
                <a:ext uri="{FF2B5EF4-FFF2-40B4-BE49-F238E27FC236}">
                  <a16:creationId xmlns:a16="http://schemas.microsoft.com/office/drawing/2014/main" id="{47710226-C083-4699-BC18-A7E351495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323" name="Freeform 334">
                <a:extLst>
                  <a:ext uri="{FF2B5EF4-FFF2-40B4-BE49-F238E27FC236}">
                    <a16:creationId xmlns:a16="http://schemas.microsoft.com/office/drawing/2014/main" id="{84925159-A7E3-4E02-95C3-AC37E58B9C4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335">
                <a:extLst>
                  <a:ext uri="{FF2B5EF4-FFF2-40B4-BE49-F238E27FC236}">
                    <a16:creationId xmlns:a16="http://schemas.microsoft.com/office/drawing/2014/main" id="{C1FA86F0-2220-4E82-826D-C26C1D9A2A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5" name="Group 336">
            <a:extLst>
              <a:ext uri="{FF2B5EF4-FFF2-40B4-BE49-F238E27FC236}">
                <a16:creationId xmlns:a16="http://schemas.microsoft.com/office/drawing/2014/main" id="{91987625-FB18-4C54-9D59-6069678B396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1326" name="Line 337">
              <a:extLst>
                <a:ext uri="{FF2B5EF4-FFF2-40B4-BE49-F238E27FC236}">
                  <a16:creationId xmlns:a16="http://schemas.microsoft.com/office/drawing/2014/main" id="{D1BAA981-F691-4AEC-BA1E-10300593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Line 338">
              <a:extLst>
                <a:ext uri="{FF2B5EF4-FFF2-40B4-BE49-F238E27FC236}">
                  <a16:creationId xmlns:a16="http://schemas.microsoft.com/office/drawing/2014/main" id="{936655E5-1652-4700-878A-35E626162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8" name="Group 339">
              <a:extLst>
                <a:ext uri="{FF2B5EF4-FFF2-40B4-BE49-F238E27FC236}">
                  <a16:creationId xmlns:a16="http://schemas.microsoft.com/office/drawing/2014/main" id="{52BA01DB-E4D1-4CF4-8A5A-0A45A386B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29" name="Freeform 340">
                <a:extLst>
                  <a:ext uri="{FF2B5EF4-FFF2-40B4-BE49-F238E27FC236}">
                    <a16:creationId xmlns:a16="http://schemas.microsoft.com/office/drawing/2014/main" id="{7EC7EFBF-E5DB-4928-A5B3-3908F45DD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Freeform 341">
                <a:extLst>
                  <a:ext uri="{FF2B5EF4-FFF2-40B4-BE49-F238E27FC236}">
                    <a16:creationId xmlns:a16="http://schemas.microsoft.com/office/drawing/2014/main" id="{6DC7E4B9-76F9-46A1-8ACC-10EAF2DC3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1" name="Group 342">
            <a:extLst>
              <a:ext uri="{FF2B5EF4-FFF2-40B4-BE49-F238E27FC236}">
                <a16:creationId xmlns:a16="http://schemas.microsoft.com/office/drawing/2014/main" id="{0C3FF346-3D58-4F0C-B543-950A338DD6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1332" name="Line 343">
              <a:extLst>
                <a:ext uri="{FF2B5EF4-FFF2-40B4-BE49-F238E27FC236}">
                  <a16:creationId xmlns:a16="http://schemas.microsoft.com/office/drawing/2014/main" id="{4A8607B0-4581-4B7A-AEFC-4FD70ADAE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Line 344">
              <a:extLst>
                <a:ext uri="{FF2B5EF4-FFF2-40B4-BE49-F238E27FC236}">
                  <a16:creationId xmlns:a16="http://schemas.microsoft.com/office/drawing/2014/main" id="{CB096128-7307-41EE-90A2-2DFB9CBE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" name="Group 345">
              <a:extLst>
                <a:ext uri="{FF2B5EF4-FFF2-40B4-BE49-F238E27FC236}">
                  <a16:creationId xmlns:a16="http://schemas.microsoft.com/office/drawing/2014/main" id="{4318F275-311A-4104-B8CA-CCBA6B38D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1335" name="Freeform 346">
                <a:extLst>
                  <a:ext uri="{FF2B5EF4-FFF2-40B4-BE49-F238E27FC236}">
                    <a16:creationId xmlns:a16="http://schemas.microsoft.com/office/drawing/2014/main" id="{40007E0B-B86B-46F5-B1C7-52A1AE35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Freeform 347">
                <a:extLst>
                  <a:ext uri="{FF2B5EF4-FFF2-40B4-BE49-F238E27FC236}">
                    <a16:creationId xmlns:a16="http://schemas.microsoft.com/office/drawing/2014/main" id="{DCF4DE10-B934-41B4-9AE1-B052B6BC7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7" name="Group 348">
            <a:extLst>
              <a:ext uri="{FF2B5EF4-FFF2-40B4-BE49-F238E27FC236}">
                <a16:creationId xmlns:a16="http://schemas.microsoft.com/office/drawing/2014/main" id="{68187BFC-2261-4BED-81DB-0525CA0DEC2D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1338" name="Group 349">
              <a:extLst>
                <a:ext uri="{FF2B5EF4-FFF2-40B4-BE49-F238E27FC236}">
                  <a16:creationId xmlns:a16="http://schemas.microsoft.com/office/drawing/2014/main" id="{377D67E1-F3FC-4F2B-8D61-9D7DED191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1343" name="Freeform 350">
                <a:extLst>
                  <a:ext uri="{FF2B5EF4-FFF2-40B4-BE49-F238E27FC236}">
                    <a16:creationId xmlns:a16="http://schemas.microsoft.com/office/drawing/2014/main" id="{CA8C2AA1-AC58-49FD-A9ED-B1F735C6444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Freeform 351">
                <a:extLst>
                  <a:ext uri="{FF2B5EF4-FFF2-40B4-BE49-F238E27FC236}">
                    <a16:creationId xmlns:a16="http://schemas.microsoft.com/office/drawing/2014/main" id="{52C8D424-679A-4375-8396-E285B7FA2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9" name="Group 352">
              <a:extLst>
                <a:ext uri="{FF2B5EF4-FFF2-40B4-BE49-F238E27FC236}">
                  <a16:creationId xmlns:a16="http://schemas.microsoft.com/office/drawing/2014/main" id="{229FD563-E03B-46AE-90D9-7BF08C610CE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1340" name="Freeform 353">
                <a:extLst>
                  <a:ext uri="{FF2B5EF4-FFF2-40B4-BE49-F238E27FC236}">
                    <a16:creationId xmlns:a16="http://schemas.microsoft.com/office/drawing/2014/main" id="{4D355880-73A4-4DC9-BDB3-8C98754AA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" name="Freeform 354">
                <a:extLst>
                  <a:ext uri="{FF2B5EF4-FFF2-40B4-BE49-F238E27FC236}">
                    <a16:creationId xmlns:a16="http://schemas.microsoft.com/office/drawing/2014/main" id="{3C5BE0F1-4742-4E21-A433-5353959D9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" name="Freeform 355">
                <a:extLst>
                  <a:ext uri="{FF2B5EF4-FFF2-40B4-BE49-F238E27FC236}">
                    <a16:creationId xmlns:a16="http://schemas.microsoft.com/office/drawing/2014/main" id="{14BBDA0C-D5E5-488D-94CE-3990FFC8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5" name="Group 356">
            <a:extLst>
              <a:ext uri="{FF2B5EF4-FFF2-40B4-BE49-F238E27FC236}">
                <a16:creationId xmlns:a16="http://schemas.microsoft.com/office/drawing/2014/main" id="{37B9178F-2023-434A-8EC2-603F6FB7EF7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1346" name="Line 357">
              <a:extLst>
                <a:ext uri="{FF2B5EF4-FFF2-40B4-BE49-F238E27FC236}">
                  <a16:creationId xmlns:a16="http://schemas.microsoft.com/office/drawing/2014/main" id="{A6613A09-A4DA-4499-88E4-666DCBE73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358">
              <a:extLst>
                <a:ext uri="{FF2B5EF4-FFF2-40B4-BE49-F238E27FC236}">
                  <a16:creationId xmlns:a16="http://schemas.microsoft.com/office/drawing/2014/main" id="{C365A749-9739-47D8-BF39-F43EFFF29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" name="Group 359">
              <a:extLst>
                <a:ext uri="{FF2B5EF4-FFF2-40B4-BE49-F238E27FC236}">
                  <a16:creationId xmlns:a16="http://schemas.microsoft.com/office/drawing/2014/main" id="{51649EE9-87FF-4E55-8F40-FDACD293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49" name="Freeform 360">
                <a:extLst>
                  <a:ext uri="{FF2B5EF4-FFF2-40B4-BE49-F238E27FC236}">
                    <a16:creationId xmlns:a16="http://schemas.microsoft.com/office/drawing/2014/main" id="{C4B38F92-D451-4FC9-8B72-FD5DD5AA9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Freeform 361">
                <a:extLst>
                  <a:ext uri="{FF2B5EF4-FFF2-40B4-BE49-F238E27FC236}">
                    <a16:creationId xmlns:a16="http://schemas.microsoft.com/office/drawing/2014/main" id="{AD548AE0-16B6-4EC7-8D99-067FBF96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1" name="Group 362">
            <a:extLst>
              <a:ext uri="{FF2B5EF4-FFF2-40B4-BE49-F238E27FC236}">
                <a16:creationId xmlns:a16="http://schemas.microsoft.com/office/drawing/2014/main" id="{7DC1A9E9-BE23-4507-AD11-5C556C569B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1352" name="Line 363">
              <a:extLst>
                <a:ext uri="{FF2B5EF4-FFF2-40B4-BE49-F238E27FC236}">
                  <a16:creationId xmlns:a16="http://schemas.microsoft.com/office/drawing/2014/main" id="{7D7D9664-C81F-4AF3-BC31-B98623D4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364">
              <a:extLst>
                <a:ext uri="{FF2B5EF4-FFF2-40B4-BE49-F238E27FC236}">
                  <a16:creationId xmlns:a16="http://schemas.microsoft.com/office/drawing/2014/main" id="{929230FA-0436-4D7C-B648-F5B647AE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54" name="Group 365">
              <a:extLst>
                <a:ext uri="{FF2B5EF4-FFF2-40B4-BE49-F238E27FC236}">
                  <a16:creationId xmlns:a16="http://schemas.microsoft.com/office/drawing/2014/main" id="{009A7B18-64D3-4F50-B649-BDD40B505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355" name="Freeform 366">
                <a:extLst>
                  <a:ext uri="{FF2B5EF4-FFF2-40B4-BE49-F238E27FC236}">
                    <a16:creationId xmlns:a16="http://schemas.microsoft.com/office/drawing/2014/main" id="{20132A17-EDC3-4D35-B2B2-21A0F6F6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Freeform 367">
                <a:extLst>
                  <a:ext uri="{FF2B5EF4-FFF2-40B4-BE49-F238E27FC236}">
                    <a16:creationId xmlns:a16="http://schemas.microsoft.com/office/drawing/2014/main" id="{5F5165E3-FD10-4C9F-87F6-32EF8A0C9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57" name="Group 368">
            <a:extLst>
              <a:ext uri="{FF2B5EF4-FFF2-40B4-BE49-F238E27FC236}">
                <a16:creationId xmlns:a16="http://schemas.microsoft.com/office/drawing/2014/main" id="{CB6241CC-0313-4B66-89C3-6FF3961666D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1358" name="Line 369">
              <a:extLst>
                <a:ext uri="{FF2B5EF4-FFF2-40B4-BE49-F238E27FC236}">
                  <a16:creationId xmlns:a16="http://schemas.microsoft.com/office/drawing/2014/main" id="{3FCD93B7-D2A2-4D3A-8B44-72109EEE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Line 370">
              <a:extLst>
                <a:ext uri="{FF2B5EF4-FFF2-40B4-BE49-F238E27FC236}">
                  <a16:creationId xmlns:a16="http://schemas.microsoft.com/office/drawing/2014/main" id="{3C6EB8F1-697E-4425-83C8-12460B8B2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0" name="Group 371">
              <a:extLst>
                <a:ext uri="{FF2B5EF4-FFF2-40B4-BE49-F238E27FC236}">
                  <a16:creationId xmlns:a16="http://schemas.microsoft.com/office/drawing/2014/main" id="{40A3C8B5-3645-4ECE-976D-3F5FD5F8C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1" name="Freeform 372">
                <a:extLst>
                  <a:ext uri="{FF2B5EF4-FFF2-40B4-BE49-F238E27FC236}">
                    <a16:creationId xmlns:a16="http://schemas.microsoft.com/office/drawing/2014/main" id="{8C4B257A-57C6-431D-95D5-055AFCEA0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Freeform 373">
                <a:extLst>
                  <a:ext uri="{FF2B5EF4-FFF2-40B4-BE49-F238E27FC236}">
                    <a16:creationId xmlns:a16="http://schemas.microsoft.com/office/drawing/2014/main" id="{C8624CFD-2A9C-484C-A76F-7CFEE5512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3" name="Group 374">
            <a:extLst>
              <a:ext uri="{FF2B5EF4-FFF2-40B4-BE49-F238E27FC236}">
                <a16:creationId xmlns:a16="http://schemas.microsoft.com/office/drawing/2014/main" id="{50EF80C1-726C-4A28-AFE9-E4001AEF89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1364" name="Line 375">
              <a:extLst>
                <a:ext uri="{FF2B5EF4-FFF2-40B4-BE49-F238E27FC236}">
                  <a16:creationId xmlns:a16="http://schemas.microsoft.com/office/drawing/2014/main" id="{CC3172D1-09EC-4050-8B1F-705FA95E4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Line 376">
              <a:extLst>
                <a:ext uri="{FF2B5EF4-FFF2-40B4-BE49-F238E27FC236}">
                  <a16:creationId xmlns:a16="http://schemas.microsoft.com/office/drawing/2014/main" id="{D35448AB-A698-4434-A468-763BC1AD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6" name="Group 377">
              <a:extLst>
                <a:ext uri="{FF2B5EF4-FFF2-40B4-BE49-F238E27FC236}">
                  <a16:creationId xmlns:a16="http://schemas.microsoft.com/office/drawing/2014/main" id="{12C939E7-4238-43BE-9AF3-3442848C2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1367" name="Freeform 378">
                <a:extLst>
                  <a:ext uri="{FF2B5EF4-FFF2-40B4-BE49-F238E27FC236}">
                    <a16:creationId xmlns:a16="http://schemas.microsoft.com/office/drawing/2014/main" id="{779E91C8-D380-49C6-9955-E490BFD44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Freeform 379">
                <a:extLst>
                  <a:ext uri="{FF2B5EF4-FFF2-40B4-BE49-F238E27FC236}">
                    <a16:creationId xmlns:a16="http://schemas.microsoft.com/office/drawing/2014/main" id="{8253F720-BE87-47FD-A411-78327C70B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9" name="Group 380">
            <a:extLst>
              <a:ext uri="{FF2B5EF4-FFF2-40B4-BE49-F238E27FC236}">
                <a16:creationId xmlns:a16="http://schemas.microsoft.com/office/drawing/2014/main" id="{B5C9D3D2-E46D-489F-A42A-6EEAE7E1CAE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1370" name="Line 381">
              <a:extLst>
                <a:ext uri="{FF2B5EF4-FFF2-40B4-BE49-F238E27FC236}">
                  <a16:creationId xmlns:a16="http://schemas.microsoft.com/office/drawing/2014/main" id="{BC0C31EC-28E7-4B5C-A2CC-4A2E64E4D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382">
              <a:extLst>
                <a:ext uri="{FF2B5EF4-FFF2-40B4-BE49-F238E27FC236}">
                  <a16:creationId xmlns:a16="http://schemas.microsoft.com/office/drawing/2014/main" id="{7FB4FD2D-D430-4AF2-8DA2-7EAF71E31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" name="Group 383">
              <a:extLst>
                <a:ext uri="{FF2B5EF4-FFF2-40B4-BE49-F238E27FC236}">
                  <a16:creationId xmlns:a16="http://schemas.microsoft.com/office/drawing/2014/main" id="{A6230733-5C21-425B-8810-FA5F6CF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73" name="Freeform 384">
                <a:extLst>
                  <a:ext uri="{FF2B5EF4-FFF2-40B4-BE49-F238E27FC236}">
                    <a16:creationId xmlns:a16="http://schemas.microsoft.com/office/drawing/2014/main" id="{02BB2FB9-D51D-4ED3-987A-CA899AE6E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Freeform 385">
                <a:extLst>
                  <a:ext uri="{FF2B5EF4-FFF2-40B4-BE49-F238E27FC236}">
                    <a16:creationId xmlns:a16="http://schemas.microsoft.com/office/drawing/2014/main" id="{492523CB-2256-4004-9E28-B27D33C4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Freeform 386">
                <a:extLst>
                  <a:ext uri="{FF2B5EF4-FFF2-40B4-BE49-F238E27FC236}">
                    <a16:creationId xmlns:a16="http://schemas.microsoft.com/office/drawing/2014/main" id="{81F27FE3-DE45-4649-94A9-3C893D0AD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6" name="Group 387">
            <a:extLst>
              <a:ext uri="{FF2B5EF4-FFF2-40B4-BE49-F238E27FC236}">
                <a16:creationId xmlns:a16="http://schemas.microsoft.com/office/drawing/2014/main" id="{91C66CB5-B501-4683-A678-BC3F4FFD18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1377" name="Line 388">
              <a:extLst>
                <a:ext uri="{FF2B5EF4-FFF2-40B4-BE49-F238E27FC236}">
                  <a16:creationId xmlns:a16="http://schemas.microsoft.com/office/drawing/2014/main" id="{54965425-2003-4CE3-BF70-A2F3BA2FF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389">
              <a:extLst>
                <a:ext uri="{FF2B5EF4-FFF2-40B4-BE49-F238E27FC236}">
                  <a16:creationId xmlns:a16="http://schemas.microsoft.com/office/drawing/2014/main" id="{B6A937A5-C3E9-4ABC-87F6-9B97E2DE8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9" name="Group 390">
              <a:extLst>
                <a:ext uri="{FF2B5EF4-FFF2-40B4-BE49-F238E27FC236}">
                  <a16:creationId xmlns:a16="http://schemas.microsoft.com/office/drawing/2014/main" id="{5DF91F6B-886D-46AB-AE54-F7299EB4C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380" name="Freeform 391">
                <a:extLst>
                  <a:ext uri="{FF2B5EF4-FFF2-40B4-BE49-F238E27FC236}">
                    <a16:creationId xmlns:a16="http://schemas.microsoft.com/office/drawing/2014/main" id="{5454E733-7E95-4769-9473-6ECD0A946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Freeform 392">
                <a:extLst>
                  <a:ext uri="{FF2B5EF4-FFF2-40B4-BE49-F238E27FC236}">
                    <a16:creationId xmlns:a16="http://schemas.microsoft.com/office/drawing/2014/main" id="{10304360-D1AF-4C52-A22B-01C8C5D76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Freeform 393">
                <a:extLst>
                  <a:ext uri="{FF2B5EF4-FFF2-40B4-BE49-F238E27FC236}">
                    <a16:creationId xmlns:a16="http://schemas.microsoft.com/office/drawing/2014/main" id="{1DF67A40-AEE9-4639-B542-EDC20D84F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3" name="Group 394">
            <a:extLst>
              <a:ext uri="{FF2B5EF4-FFF2-40B4-BE49-F238E27FC236}">
                <a16:creationId xmlns:a16="http://schemas.microsoft.com/office/drawing/2014/main" id="{7E5E6D80-84B4-4DD3-A1F9-FF013E34226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1384" name="Line 395">
              <a:extLst>
                <a:ext uri="{FF2B5EF4-FFF2-40B4-BE49-F238E27FC236}">
                  <a16:creationId xmlns:a16="http://schemas.microsoft.com/office/drawing/2014/main" id="{E1253F80-631C-44AA-8F67-621651070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96">
              <a:extLst>
                <a:ext uri="{FF2B5EF4-FFF2-40B4-BE49-F238E27FC236}">
                  <a16:creationId xmlns:a16="http://schemas.microsoft.com/office/drawing/2014/main" id="{BF3E17F3-1981-4A7D-B94E-6C5585EDC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6" name="Group 397">
              <a:extLst>
                <a:ext uri="{FF2B5EF4-FFF2-40B4-BE49-F238E27FC236}">
                  <a16:creationId xmlns:a16="http://schemas.microsoft.com/office/drawing/2014/main" id="{75CC9FE0-D3D4-46A9-B60B-C217E4FFB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1387" name="Freeform 398">
                <a:extLst>
                  <a:ext uri="{FF2B5EF4-FFF2-40B4-BE49-F238E27FC236}">
                    <a16:creationId xmlns:a16="http://schemas.microsoft.com/office/drawing/2014/main" id="{BC504917-90F8-4914-87D8-43686A4C8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Freeform 399">
                <a:extLst>
                  <a:ext uri="{FF2B5EF4-FFF2-40B4-BE49-F238E27FC236}">
                    <a16:creationId xmlns:a16="http://schemas.microsoft.com/office/drawing/2014/main" id="{3B7C44AD-8112-4806-BA2E-435FDED3D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89" name="Group 400">
            <a:extLst>
              <a:ext uri="{FF2B5EF4-FFF2-40B4-BE49-F238E27FC236}">
                <a16:creationId xmlns:a16="http://schemas.microsoft.com/office/drawing/2014/main" id="{4B3401AA-6900-4CA8-9A81-92041E2738C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1390" name="Line 401">
              <a:extLst>
                <a:ext uri="{FF2B5EF4-FFF2-40B4-BE49-F238E27FC236}">
                  <a16:creationId xmlns:a16="http://schemas.microsoft.com/office/drawing/2014/main" id="{5578E8E8-62B8-444B-9919-98010A571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1" name="Line 402">
              <a:extLst>
                <a:ext uri="{FF2B5EF4-FFF2-40B4-BE49-F238E27FC236}">
                  <a16:creationId xmlns:a16="http://schemas.microsoft.com/office/drawing/2014/main" id="{99A26914-9B42-4E49-A9B1-032D4B7F0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" name="Group 403">
              <a:extLst>
                <a:ext uri="{FF2B5EF4-FFF2-40B4-BE49-F238E27FC236}">
                  <a16:creationId xmlns:a16="http://schemas.microsoft.com/office/drawing/2014/main" id="{37CA7603-66F3-4189-8680-A33B5C4A5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1393" name="Freeform 404">
                <a:extLst>
                  <a:ext uri="{FF2B5EF4-FFF2-40B4-BE49-F238E27FC236}">
                    <a16:creationId xmlns:a16="http://schemas.microsoft.com/office/drawing/2014/main" id="{E1A84857-F96E-4D3D-86D2-D6AE6DD385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Freeform 405">
                <a:extLst>
                  <a:ext uri="{FF2B5EF4-FFF2-40B4-BE49-F238E27FC236}">
                    <a16:creationId xmlns:a16="http://schemas.microsoft.com/office/drawing/2014/main" id="{15AC4553-4F51-4865-BABD-B727C6D6D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95" name="Group 406">
            <a:extLst>
              <a:ext uri="{FF2B5EF4-FFF2-40B4-BE49-F238E27FC236}">
                <a16:creationId xmlns:a16="http://schemas.microsoft.com/office/drawing/2014/main" id="{1183744E-614E-4CA9-93F2-24A6641523B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1396" name="Line 407">
              <a:extLst>
                <a:ext uri="{FF2B5EF4-FFF2-40B4-BE49-F238E27FC236}">
                  <a16:creationId xmlns:a16="http://schemas.microsoft.com/office/drawing/2014/main" id="{85DD2F9A-87B1-41FC-B2EE-436810C7E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7" name="Line 408">
              <a:extLst>
                <a:ext uri="{FF2B5EF4-FFF2-40B4-BE49-F238E27FC236}">
                  <a16:creationId xmlns:a16="http://schemas.microsoft.com/office/drawing/2014/main" id="{F0C4EFF8-EFF3-4398-B816-BE3B3B775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8" name="Group 409">
              <a:extLst>
                <a:ext uri="{FF2B5EF4-FFF2-40B4-BE49-F238E27FC236}">
                  <a16:creationId xmlns:a16="http://schemas.microsoft.com/office/drawing/2014/main" id="{9444E8E1-CBA8-4E34-8F44-966B7F773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1399" name="Freeform 410">
                <a:extLst>
                  <a:ext uri="{FF2B5EF4-FFF2-40B4-BE49-F238E27FC236}">
                    <a16:creationId xmlns:a16="http://schemas.microsoft.com/office/drawing/2014/main" id="{9AF7A017-EE40-425D-8816-F579581C5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Freeform 411">
                <a:extLst>
                  <a:ext uri="{FF2B5EF4-FFF2-40B4-BE49-F238E27FC236}">
                    <a16:creationId xmlns:a16="http://schemas.microsoft.com/office/drawing/2014/main" id="{44E23798-162A-4D58-9CF2-724E9CEE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1" name="Group 412">
            <a:extLst>
              <a:ext uri="{FF2B5EF4-FFF2-40B4-BE49-F238E27FC236}">
                <a16:creationId xmlns:a16="http://schemas.microsoft.com/office/drawing/2014/main" id="{3D197802-54CF-481B-B40A-5E356F699A1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1402" name="Line 413">
              <a:extLst>
                <a:ext uri="{FF2B5EF4-FFF2-40B4-BE49-F238E27FC236}">
                  <a16:creationId xmlns:a16="http://schemas.microsoft.com/office/drawing/2014/main" id="{07653DD0-882A-4ACA-BD34-B621ADAC7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" name="Line 414">
              <a:extLst>
                <a:ext uri="{FF2B5EF4-FFF2-40B4-BE49-F238E27FC236}">
                  <a16:creationId xmlns:a16="http://schemas.microsoft.com/office/drawing/2014/main" id="{88D051C8-7AAD-4362-842C-E2C04162B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4" name="Group 415">
              <a:extLst>
                <a:ext uri="{FF2B5EF4-FFF2-40B4-BE49-F238E27FC236}">
                  <a16:creationId xmlns:a16="http://schemas.microsoft.com/office/drawing/2014/main" id="{AB0A788F-AC14-4410-B6E9-98CA9A524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1405" name="Freeform 416">
                <a:extLst>
                  <a:ext uri="{FF2B5EF4-FFF2-40B4-BE49-F238E27FC236}">
                    <a16:creationId xmlns:a16="http://schemas.microsoft.com/office/drawing/2014/main" id="{412F1113-4CCD-456F-AECB-9B7FFC68FF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Freeform 417">
                <a:extLst>
                  <a:ext uri="{FF2B5EF4-FFF2-40B4-BE49-F238E27FC236}">
                    <a16:creationId xmlns:a16="http://schemas.microsoft.com/office/drawing/2014/main" id="{155F6A65-D78B-4DD0-BD5F-52C29F6CE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07" name="Group 418">
            <a:extLst>
              <a:ext uri="{FF2B5EF4-FFF2-40B4-BE49-F238E27FC236}">
                <a16:creationId xmlns:a16="http://schemas.microsoft.com/office/drawing/2014/main" id="{3EE7C13D-8276-417F-B70F-7A492554B2C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1408" name="Group 419">
              <a:extLst>
                <a:ext uri="{FF2B5EF4-FFF2-40B4-BE49-F238E27FC236}">
                  <a16:creationId xmlns:a16="http://schemas.microsoft.com/office/drawing/2014/main" id="{D2AB9B98-5501-4ECD-9AA1-F77575F9A40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13" name="Line 420">
                <a:extLst>
                  <a:ext uri="{FF2B5EF4-FFF2-40B4-BE49-F238E27FC236}">
                    <a16:creationId xmlns:a16="http://schemas.microsoft.com/office/drawing/2014/main" id="{CC916CD7-894F-4107-8C6E-7CBD7309D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" name="Line 421">
                <a:extLst>
                  <a:ext uri="{FF2B5EF4-FFF2-40B4-BE49-F238E27FC236}">
                    <a16:creationId xmlns:a16="http://schemas.microsoft.com/office/drawing/2014/main" id="{632E8A22-35E7-4697-8529-1F7FE314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" name="Freeform 422">
                <a:extLst>
                  <a:ext uri="{FF2B5EF4-FFF2-40B4-BE49-F238E27FC236}">
                    <a16:creationId xmlns:a16="http://schemas.microsoft.com/office/drawing/2014/main" id="{CC93103B-2566-4EA6-8FFD-212CCF2512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09" name="Group 423">
              <a:extLst>
                <a:ext uri="{FF2B5EF4-FFF2-40B4-BE49-F238E27FC236}">
                  <a16:creationId xmlns:a16="http://schemas.microsoft.com/office/drawing/2014/main" id="{B129ED55-D768-48FD-BD22-CE3CCE5C1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10" name="Freeform 424">
                <a:extLst>
                  <a:ext uri="{FF2B5EF4-FFF2-40B4-BE49-F238E27FC236}">
                    <a16:creationId xmlns:a16="http://schemas.microsoft.com/office/drawing/2014/main" id="{A064A025-1774-4DB3-8942-62EC15CF7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425">
                <a:extLst>
                  <a:ext uri="{FF2B5EF4-FFF2-40B4-BE49-F238E27FC236}">
                    <a16:creationId xmlns:a16="http://schemas.microsoft.com/office/drawing/2014/main" id="{FCDB7B3C-00EC-40FC-947B-A16D4DB0A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426">
                <a:extLst>
                  <a:ext uri="{FF2B5EF4-FFF2-40B4-BE49-F238E27FC236}">
                    <a16:creationId xmlns:a16="http://schemas.microsoft.com/office/drawing/2014/main" id="{0727D2DA-79EC-4240-BA87-335AF05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6" name="Group 427">
            <a:extLst>
              <a:ext uri="{FF2B5EF4-FFF2-40B4-BE49-F238E27FC236}">
                <a16:creationId xmlns:a16="http://schemas.microsoft.com/office/drawing/2014/main" id="{FB0E2C06-9BD8-49EC-A3CE-28AEDE94D1E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1417" name="Group 428">
              <a:extLst>
                <a:ext uri="{FF2B5EF4-FFF2-40B4-BE49-F238E27FC236}">
                  <a16:creationId xmlns:a16="http://schemas.microsoft.com/office/drawing/2014/main" id="{58131EF7-7497-4033-B306-A72C146A776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22" name="Line 429">
                <a:extLst>
                  <a:ext uri="{FF2B5EF4-FFF2-40B4-BE49-F238E27FC236}">
                    <a16:creationId xmlns:a16="http://schemas.microsoft.com/office/drawing/2014/main" id="{B81D34CD-E746-4A23-8F1B-B9152F21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" name="Line 430">
                <a:extLst>
                  <a:ext uri="{FF2B5EF4-FFF2-40B4-BE49-F238E27FC236}">
                    <a16:creationId xmlns:a16="http://schemas.microsoft.com/office/drawing/2014/main" id="{BE3E9456-C636-47CE-9262-DBCE0C68A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" name="Freeform 431">
                <a:extLst>
                  <a:ext uri="{FF2B5EF4-FFF2-40B4-BE49-F238E27FC236}">
                    <a16:creationId xmlns:a16="http://schemas.microsoft.com/office/drawing/2014/main" id="{BEAC6A06-5665-4A55-86DE-71A7D05241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18" name="Group 432">
              <a:extLst>
                <a:ext uri="{FF2B5EF4-FFF2-40B4-BE49-F238E27FC236}">
                  <a16:creationId xmlns:a16="http://schemas.microsoft.com/office/drawing/2014/main" id="{F25E1C3D-281D-44AB-A965-42C52A592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19" name="Freeform 433">
                <a:extLst>
                  <a:ext uri="{FF2B5EF4-FFF2-40B4-BE49-F238E27FC236}">
                    <a16:creationId xmlns:a16="http://schemas.microsoft.com/office/drawing/2014/main" id="{D85AA67F-044C-4AA7-9CE9-CDDA2231F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Line 434">
                <a:extLst>
                  <a:ext uri="{FF2B5EF4-FFF2-40B4-BE49-F238E27FC236}">
                    <a16:creationId xmlns:a16="http://schemas.microsoft.com/office/drawing/2014/main" id="{0093D77C-BAD7-441E-8EEE-A5E3FA3E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Line 435">
                <a:extLst>
                  <a:ext uri="{FF2B5EF4-FFF2-40B4-BE49-F238E27FC236}">
                    <a16:creationId xmlns:a16="http://schemas.microsoft.com/office/drawing/2014/main" id="{975B818B-5659-46DA-8E26-28413452D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25" name="Group 436">
            <a:extLst>
              <a:ext uri="{FF2B5EF4-FFF2-40B4-BE49-F238E27FC236}">
                <a16:creationId xmlns:a16="http://schemas.microsoft.com/office/drawing/2014/main" id="{2377C9F5-3690-4C24-89D8-2269C86C36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1426" name="Group 437">
              <a:extLst>
                <a:ext uri="{FF2B5EF4-FFF2-40B4-BE49-F238E27FC236}">
                  <a16:creationId xmlns:a16="http://schemas.microsoft.com/office/drawing/2014/main" id="{C17389D5-B0CD-4310-8BDA-1BF0F8C451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1431" name="Line 438">
                <a:extLst>
                  <a:ext uri="{FF2B5EF4-FFF2-40B4-BE49-F238E27FC236}">
                    <a16:creationId xmlns:a16="http://schemas.microsoft.com/office/drawing/2014/main" id="{94268C0F-8980-498E-8515-CCCDB7904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2" name="Line 439">
                <a:extLst>
                  <a:ext uri="{FF2B5EF4-FFF2-40B4-BE49-F238E27FC236}">
                    <a16:creationId xmlns:a16="http://schemas.microsoft.com/office/drawing/2014/main" id="{19CEF301-3553-42BF-84A2-2856B26A1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" name="Freeform 440">
                <a:extLst>
                  <a:ext uri="{FF2B5EF4-FFF2-40B4-BE49-F238E27FC236}">
                    <a16:creationId xmlns:a16="http://schemas.microsoft.com/office/drawing/2014/main" id="{8CD123DA-9735-43D2-9073-878F39DB122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27" name="Group 441">
              <a:extLst>
                <a:ext uri="{FF2B5EF4-FFF2-40B4-BE49-F238E27FC236}">
                  <a16:creationId xmlns:a16="http://schemas.microsoft.com/office/drawing/2014/main" id="{6274ED87-E023-4146-9D95-C8682F1FA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1428" name="Freeform 442">
                <a:extLst>
                  <a:ext uri="{FF2B5EF4-FFF2-40B4-BE49-F238E27FC236}">
                    <a16:creationId xmlns:a16="http://schemas.microsoft.com/office/drawing/2014/main" id="{8E22F0D1-8762-4ED8-8E64-430FFF79B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Line 443">
                <a:extLst>
                  <a:ext uri="{FF2B5EF4-FFF2-40B4-BE49-F238E27FC236}">
                    <a16:creationId xmlns:a16="http://schemas.microsoft.com/office/drawing/2014/main" id="{1594E679-B0A4-461A-B33A-9B3153D68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Line 444">
                <a:extLst>
                  <a:ext uri="{FF2B5EF4-FFF2-40B4-BE49-F238E27FC236}">
                    <a16:creationId xmlns:a16="http://schemas.microsoft.com/office/drawing/2014/main" id="{D1B85B4B-5AE6-4AB9-826B-8E5CA5682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4" name="Group 445">
            <a:extLst>
              <a:ext uri="{FF2B5EF4-FFF2-40B4-BE49-F238E27FC236}">
                <a16:creationId xmlns:a16="http://schemas.microsoft.com/office/drawing/2014/main" id="{1358BE6C-8156-4923-8DA7-09940519EC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1435" name="Group 446">
              <a:extLst>
                <a:ext uri="{FF2B5EF4-FFF2-40B4-BE49-F238E27FC236}">
                  <a16:creationId xmlns:a16="http://schemas.microsoft.com/office/drawing/2014/main" id="{E5732432-92FE-41E5-A660-D684E34D20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1440" name="Line 447">
                <a:extLst>
                  <a:ext uri="{FF2B5EF4-FFF2-40B4-BE49-F238E27FC236}">
                    <a16:creationId xmlns:a16="http://schemas.microsoft.com/office/drawing/2014/main" id="{11F5C4C5-BD6A-4AA6-A161-63FF56B3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" name="Line 448">
                <a:extLst>
                  <a:ext uri="{FF2B5EF4-FFF2-40B4-BE49-F238E27FC236}">
                    <a16:creationId xmlns:a16="http://schemas.microsoft.com/office/drawing/2014/main" id="{FCF08D29-704E-4167-A350-7963FE031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" name="Freeform 449">
                <a:extLst>
                  <a:ext uri="{FF2B5EF4-FFF2-40B4-BE49-F238E27FC236}">
                    <a16:creationId xmlns:a16="http://schemas.microsoft.com/office/drawing/2014/main" id="{39E308CC-6CE3-4A11-B7C8-A1A788F46DC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6" name="Group 450">
              <a:extLst>
                <a:ext uri="{FF2B5EF4-FFF2-40B4-BE49-F238E27FC236}">
                  <a16:creationId xmlns:a16="http://schemas.microsoft.com/office/drawing/2014/main" id="{847776AE-FB9F-4684-948D-B39E13434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1437" name="Freeform 451">
                <a:extLst>
                  <a:ext uri="{FF2B5EF4-FFF2-40B4-BE49-F238E27FC236}">
                    <a16:creationId xmlns:a16="http://schemas.microsoft.com/office/drawing/2014/main" id="{1B06F895-013B-4C41-B60D-D4E298F7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452">
                <a:extLst>
                  <a:ext uri="{FF2B5EF4-FFF2-40B4-BE49-F238E27FC236}">
                    <a16:creationId xmlns:a16="http://schemas.microsoft.com/office/drawing/2014/main" id="{F4712747-9945-44A7-A9E7-82CAD9AF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453">
                <a:extLst>
                  <a:ext uri="{FF2B5EF4-FFF2-40B4-BE49-F238E27FC236}">
                    <a16:creationId xmlns:a16="http://schemas.microsoft.com/office/drawing/2014/main" id="{3ECC42BA-CD79-4E95-9F98-9E5A29DEC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43" name="Group 454">
            <a:extLst>
              <a:ext uri="{FF2B5EF4-FFF2-40B4-BE49-F238E27FC236}">
                <a16:creationId xmlns:a16="http://schemas.microsoft.com/office/drawing/2014/main" id="{18FB046F-854D-488C-9730-2E6CCAC267B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1444" name="Group 455">
              <a:extLst>
                <a:ext uri="{FF2B5EF4-FFF2-40B4-BE49-F238E27FC236}">
                  <a16:creationId xmlns:a16="http://schemas.microsoft.com/office/drawing/2014/main" id="{6AF4CDE3-B757-4C77-AD24-A5A4B8D5BF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1451" name="Freeform 456">
                <a:extLst>
                  <a:ext uri="{FF2B5EF4-FFF2-40B4-BE49-F238E27FC236}">
                    <a16:creationId xmlns:a16="http://schemas.microsoft.com/office/drawing/2014/main" id="{76C54A4D-6958-4A24-87EE-39D6D45C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Freeform 457">
                <a:extLst>
                  <a:ext uri="{FF2B5EF4-FFF2-40B4-BE49-F238E27FC236}">
                    <a16:creationId xmlns:a16="http://schemas.microsoft.com/office/drawing/2014/main" id="{AB6EA68E-11F6-48EC-8226-E9D804D4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Freeform 458">
                <a:extLst>
                  <a:ext uri="{FF2B5EF4-FFF2-40B4-BE49-F238E27FC236}">
                    <a16:creationId xmlns:a16="http://schemas.microsoft.com/office/drawing/2014/main" id="{9DB6C652-02B9-4FCA-9E4F-95A19CFC6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5" name="Group 459">
              <a:extLst>
                <a:ext uri="{FF2B5EF4-FFF2-40B4-BE49-F238E27FC236}">
                  <a16:creationId xmlns:a16="http://schemas.microsoft.com/office/drawing/2014/main" id="{B6530F68-01F2-42FE-B309-0705D216435C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1449" name="Freeform 460">
                <a:extLst>
                  <a:ext uri="{FF2B5EF4-FFF2-40B4-BE49-F238E27FC236}">
                    <a16:creationId xmlns:a16="http://schemas.microsoft.com/office/drawing/2014/main" id="{880D39E4-7299-4826-A86A-A9CF93C9C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Freeform 461">
                <a:extLst>
                  <a:ext uri="{FF2B5EF4-FFF2-40B4-BE49-F238E27FC236}">
                    <a16:creationId xmlns:a16="http://schemas.microsoft.com/office/drawing/2014/main" id="{941F0EAD-49C1-4CCD-83CD-9F042E11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6" name="Group 462">
              <a:extLst>
                <a:ext uri="{FF2B5EF4-FFF2-40B4-BE49-F238E27FC236}">
                  <a16:creationId xmlns:a16="http://schemas.microsoft.com/office/drawing/2014/main" id="{2C6BA2A5-130D-4ADA-9779-7C6638C9422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1447" name="Freeform 463">
                <a:extLst>
                  <a:ext uri="{FF2B5EF4-FFF2-40B4-BE49-F238E27FC236}">
                    <a16:creationId xmlns:a16="http://schemas.microsoft.com/office/drawing/2014/main" id="{357E4676-23C2-4C1A-899F-418758498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Freeform 464">
                <a:extLst>
                  <a:ext uri="{FF2B5EF4-FFF2-40B4-BE49-F238E27FC236}">
                    <a16:creationId xmlns:a16="http://schemas.microsoft.com/office/drawing/2014/main" id="{BA626239-BD7E-4D1F-905B-18796854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54" name="Group 465">
            <a:extLst>
              <a:ext uri="{FF2B5EF4-FFF2-40B4-BE49-F238E27FC236}">
                <a16:creationId xmlns:a16="http://schemas.microsoft.com/office/drawing/2014/main" id="{01BF5AE3-4296-4A44-9005-45409E0B567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1455" name="Group 466">
              <a:extLst>
                <a:ext uri="{FF2B5EF4-FFF2-40B4-BE49-F238E27FC236}">
                  <a16:creationId xmlns:a16="http://schemas.microsoft.com/office/drawing/2014/main" id="{B116F695-7ABD-4492-B742-C9C302453CB7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1463" name="Freeform 467">
                <a:extLst>
                  <a:ext uri="{FF2B5EF4-FFF2-40B4-BE49-F238E27FC236}">
                    <a16:creationId xmlns:a16="http://schemas.microsoft.com/office/drawing/2014/main" id="{59694E37-54E1-4201-A70D-8E31BFAE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Freeform 468">
                <a:extLst>
                  <a:ext uri="{FF2B5EF4-FFF2-40B4-BE49-F238E27FC236}">
                    <a16:creationId xmlns:a16="http://schemas.microsoft.com/office/drawing/2014/main" id="{ED4439DC-E65C-4645-A800-E650C3BCB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6" name="Group 469">
              <a:extLst>
                <a:ext uri="{FF2B5EF4-FFF2-40B4-BE49-F238E27FC236}">
                  <a16:creationId xmlns:a16="http://schemas.microsoft.com/office/drawing/2014/main" id="{68402368-78E1-4938-88E3-B0E25F01C797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1461" name="Freeform 470">
                <a:extLst>
                  <a:ext uri="{FF2B5EF4-FFF2-40B4-BE49-F238E27FC236}">
                    <a16:creationId xmlns:a16="http://schemas.microsoft.com/office/drawing/2014/main" id="{373E1601-626E-48A4-895F-4FED53FAF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Freeform 471">
                <a:extLst>
                  <a:ext uri="{FF2B5EF4-FFF2-40B4-BE49-F238E27FC236}">
                    <a16:creationId xmlns:a16="http://schemas.microsoft.com/office/drawing/2014/main" id="{F70DBEF8-CAA1-45BE-98BF-F9B9FA0F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7" name="Group 472">
              <a:extLst>
                <a:ext uri="{FF2B5EF4-FFF2-40B4-BE49-F238E27FC236}">
                  <a16:creationId xmlns:a16="http://schemas.microsoft.com/office/drawing/2014/main" id="{2156B8C8-C333-4154-8463-2416E18E0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1458" name="Freeform 473">
                <a:extLst>
                  <a:ext uri="{FF2B5EF4-FFF2-40B4-BE49-F238E27FC236}">
                    <a16:creationId xmlns:a16="http://schemas.microsoft.com/office/drawing/2014/main" id="{8D34A79C-E54D-4331-8937-95358EA2C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Freeform 474">
                <a:extLst>
                  <a:ext uri="{FF2B5EF4-FFF2-40B4-BE49-F238E27FC236}">
                    <a16:creationId xmlns:a16="http://schemas.microsoft.com/office/drawing/2014/main" id="{C4D798BA-FB47-4458-A9DA-E93856D3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Freeform 475">
                <a:extLst>
                  <a:ext uri="{FF2B5EF4-FFF2-40B4-BE49-F238E27FC236}">
                    <a16:creationId xmlns:a16="http://schemas.microsoft.com/office/drawing/2014/main" id="{EE654DD0-3EAD-478C-B003-F1F47AB5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65" name="Group 476">
            <a:extLst>
              <a:ext uri="{FF2B5EF4-FFF2-40B4-BE49-F238E27FC236}">
                <a16:creationId xmlns:a16="http://schemas.microsoft.com/office/drawing/2014/main" id="{BEE349CB-68EC-4F01-A78B-712DC5D5D476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1466" name="Group 477">
              <a:extLst>
                <a:ext uri="{FF2B5EF4-FFF2-40B4-BE49-F238E27FC236}">
                  <a16:creationId xmlns:a16="http://schemas.microsoft.com/office/drawing/2014/main" id="{E3D54667-EA21-47A7-AF68-6A7026EED7E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476" name="Group 478">
                <a:extLst>
                  <a:ext uri="{FF2B5EF4-FFF2-40B4-BE49-F238E27FC236}">
                    <a16:creationId xmlns:a16="http://schemas.microsoft.com/office/drawing/2014/main" id="{A7E075A8-15A0-4C3A-984E-BA43F64B96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8" name="Freeform 479">
                  <a:extLst>
                    <a:ext uri="{FF2B5EF4-FFF2-40B4-BE49-F238E27FC236}">
                      <a16:creationId xmlns:a16="http://schemas.microsoft.com/office/drawing/2014/main" id="{B74972A2-4BC8-4BA7-A964-CC3502057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Freeform 480">
                  <a:extLst>
                    <a:ext uri="{FF2B5EF4-FFF2-40B4-BE49-F238E27FC236}">
                      <a16:creationId xmlns:a16="http://schemas.microsoft.com/office/drawing/2014/main" id="{AA8EA672-70BB-48AA-9E47-2498DA2A35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7" name="Freeform 481">
                <a:extLst>
                  <a:ext uri="{FF2B5EF4-FFF2-40B4-BE49-F238E27FC236}">
                    <a16:creationId xmlns:a16="http://schemas.microsoft.com/office/drawing/2014/main" id="{E76A3373-9A3B-440D-A072-228896F46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7" name="Group 482">
              <a:extLst>
                <a:ext uri="{FF2B5EF4-FFF2-40B4-BE49-F238E27FC236}">
                  <a16:creationId xmlns:a16="http://schemas.microsoft.com/office/drawing/2014/main" id="{D1F88730-6BC2-40E7-8296-5A661662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472" name="Group 483">
                <a:extLst>
                  <a:ext uri="{FF2B5EF4-FFF2-40B4-BE49-F238E27FC236}">
                    <a16:creationId xmlns:a16="http://schemas.microsoft.com/office/drawing/2014/main" id="{D1267C41-E854-44DF-9842-438DBF125B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474" name="Freeform 484">
                  <a:extLst>
                    <a:ext uri="{FF2B5EF4-FFF2-40B4-BE49-F238E27FC236}">
                      <a16:creationId xmlns:a16="http://schemas.microsoft.com/office/drawing/2014/main" id="{CE0455DC-5043-4187-A672-664AF9D0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Freeform 485">
                  <a:extLst>
                    <a:ext uri="{FF2B5EF4-FFF2-40B4-BE49-F238E27FC236}">
                      <a16:creationId xmlns:a16="http://schemas.microsoft.com/office/drawing/2014/main" id="{0A21410C-7EAB-4CAD-8039-C1033DF3D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73" name="Freeform 486">
                <a:extLst>
                  <a:ext uri="{FF2B5EF4-FFF2-40B4-BE49-F238E27FC236}">
                    <a16:creationId xmlns:a16="http://schemas.microsoft.com/office/drawing/2014/main" id="{C32FD0EA-CFBE-4645-B924-F6E42DBBC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8" name="Group 487">
              <a:extLst>
                <a:ext uri="{FF2B5EF4-FFF2-40B4-BE49-F238E27FC236}">
                  <a16:creationId xmlns:a16="http://schemas.microsoft.com/office/drawing/2014/main" id="{4D53D005-DFEB-4D10-AE4D-0BEB3A996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69" name="Freeform 488">
                <a:extLst>
                  <a:ext uri="{FF2B5EF4-FFF2-40B4-BE49-F238E27FC236}">
                    <a16:creationId xmlns:a16="http://schemas.microsoft.com/office/drawing/2014/main" id="{41D29770-E08D-4AF6-97C4-F0831C0F8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Freeform 489">
                <a:extLst>
                  <a:ext uri="{FF2B5EF4-FFF2-40B4-BE49-F238E27FC236}">
                    <a16:creationId xmlns:a16="http://schemas.microsoft.com/office/drawing/2014/main" id="{5436B964-2CFE-46E0-945F-6DDE3EC64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Freeform 490">
                <a:extLst>
                  <a:ext uri="{FF2B5EF4-FFF2-40B4-BE49-F238E27FC236}">
                    <a16:creationId xmlns:a16="http://schemas.microsoft.com/office/drawing/2014/main" id="{A0D6D3F6-AC24-4C39-A986-DE9E3661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0" name="Group 491">
            <a:extLst>
              <a:ext uri="{FF2B5EF4-FFF2-40B4-BE49-F238E27FC236}">
                <a16:creationId xmlns:a16="http://schemas.microsoft.com/office/drawing/2014/main" id="{25A4ECDC-FE79-4812-AC09-51888294126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1481" name="Group 492">
              <a:extLst>
                <a:ext uri="{FF2B5EF4-FFF2-40B4-BE49-F238E27FC236}">
                  <a16:creationId xmlns:a16="http://schemas.microsoft.com/office/drawing/2014/main" id="{AA7AA184-CB10-41F0-AEB4-B57105A20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486" name="Freeform 493">
                <a:extLst>
                  <a:ext uri="{FF2B5EF4-FFF2-40B4-BE49-F238E27FC236}">
                    <a16:creationId xmlns:a16="http://schemas.microsoft.com/office/drawing/2014/main" id="{0A2B35D4-16DA-42F2-9A4E-3D0B5FE8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Freeform 494">
                <a:extLst>
                  <a:ext uri="{FF2B5EF4-FFF2-40B4-BE49-F238E27FC236}">
                    <a16:creationId xmlns:a16="http://schemas.microsoft.com/office/drawing/2014/main" id="{5EDC4E73-4028-4A29-8074-99A510E0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82" name="Group 495">
              <a:extLst>
                <a:ext uri="{FF2B5EF4-FFF2-40B4-BE49-F238E27FC236}">
                  <a16:creationId xmlns:a16="http://schemas.microsoft.com/office/drawing/2014/main" id="{F83A7328-5187-4EB7-8E9C-895C0235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83" name="Line 496">
                <a:extLst>
                  <a:ext uri="{FF2B5EF4-FFF2-40B4-BE49-F238E27FC236}">
                    <a16:creationId xmlns:a16="http://schemas.microsoft.com/office/drawing/2014/main" id="{D4489210-4E3B-45B0-BD7D-D6F45752F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4" name="Line 497">
                <a:extLst>
                  <a:ext uri="{FF2B5EF4-FFF2-40B4-BE49-F238E27FC236}">
                    <a16:creationId xmlns:a16="http://schemas.microsoft.com/office/drawing/2014/main" id="{DA3A2728-9832-4C16-B41A-98E580A6F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" name="Freeform 498">
                <a:extLst>
                  <a:ext uri="{FF2B5EF4-FFF2-40B4-BE49-F238E27FC236}">
                    <a16:creationId xmlns:a16="http://schemas.microsoft.com/office/drawing/2014/main" id="{E5C8D64E-34F9-4958-BBD3-51DB7BBAE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88" name="Group 499">
            <a:extLst>
              <a:ext uri="{FF2B5EF4-FFF2-40B4-BE49-F238E27FC236}">
                <a16:creationId xmlns:a16="http://schemas.microsoft.com/office/drawing/2014/main" id="{399B1356-E14C-477D-8111-CEBCE9EC591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1489" name="Group 500">
              <a:extLst>
                <a:ext uri="{FF2B5EF4-FFF2-40B4-BE49-F238E27FC236}">
                  <a16:creationId xmlns:a16="http://schemas.microsoft.com/office/drawing/2014/main" id="{78DFD465-629A-4C50-A332-57AA04949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91" name="Freeform 501">
                <a:extLst>
                  <a:ext uri="{FF2B5EF4-FFF2-40B4-BE49-F238E27FC236}">
                    <a16:creationId xmlns:a16="http://schemas.microsoft.com/office/drawing/2014/main" id="{684B8FA8-5935-4749-89E5-C3102D5F7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2" name="Freeform 502">
                <a:extLst>
                  <a:ext uri="{FF2B5EF4-FFF2-40B4-BE49-F238E27FC236}">
                    <a16:creationId xmlns:a16="http://schemas.microsoft.com/office/drawing/2014/main" id="{BC021717-7F09-49D0-83E8-D487814C9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3" name="Group 503">
                <a:extLst>
                  <a:ext uri="{FF2B5EF4-FFF2-40B4-BE49-F238E27FC236}">
                    <a16:creationId xmlns:a16="http://schemas.microsoft.com/office/drawing/2014/main" id="{B7960EED-8FD0-48AD-AD87-C077E9ABC8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94" name="Freeform 504">
                  <a:extLst>
                    <a:ext uri="{FF2B5EF4-FFF2-40B4-BE49-F238E27FC236}">
                      <a16:creationId xmlns:a16="http://schemas.microsoft.com/office/drawing/2014/main" id="{EFD71BD3-4A27-47B4-8452-7FA107B61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Freeform 505">
                  <a:extLst>
                    <a:ext uri="{FF2B5EF4-FFF2-40B4-BE49-F238E27FC236}">
                      <a16:creationId xmlns:a16="http://schemas.microsoft.com/office/drawing/2014/main" id="{9B6ECE86-D309-4C0A-BD56-CE02C7BF6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90" name="Freeform 506">
              <a:extLst>
                <a:ext uri="{FF2B5EF4-FFF2-40B4-BE49-F238E27FC236}">
                  <a16:creationId xmlns:a16="http://schemas.microsoft.com/office/drawing/2014/main" id="{B8DEA102-B476-40EF-AFF8-31BDD8F22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6" name="Group 507">
            <a:extLst>
              <a:ext uri="{FF2B5EF4-FFF2-40B4-BE49-F238E27FC236}">
                <a16:creationId xmlns:a16="http://schemas.microsoft.com/office/drawing/2014/main" id="{8215799B-6D2D-45EB-9F80-E8B65DF90644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1497" name="Group 508">
              <a:extLst>
                <a:ext uri="{FF2B5EF4-FFF2-40B4-BE49-F238E27FC236}">
                  <a16:creationId xmlns:a16="http://schemas.microsoft.com/office/drawing/2014/main" id="{A5A48D45-48E9-4723-ABD1-B1F86FFDD25E}"/>
                </a:ext>
              </a:extLst>
            </p:cNvPr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1502" name="Freeform 509">
                <a:extLst>
                  <a:ext uri="{FF2B5EF4-FFF2-40B4-BE49-F238E27FC236}">
                    <a16:creationId xmlns:a16="http://schemas.microsoft.com/office/drawing/2014/main" id="{439C506C-DF7A-4440-ABCB-77E358FA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Freeform 510">
                <a:extLst>
                  <a:ext uri="{FF2B5EF4-FFF2-40B4-BE49-F238E27FC236}">
                    <a16:creationId xmlns:a16="http://schemas.microsoft.com/office/drawing/2014/main" id="{8C5C0247-9CE3-444D-A159-5C7DC407D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8" name="Group 511">
              <a:extLst>
                <a:ext uri="{FF2B5EF4-FFF2-40B4-BE49-F238E27FC236}">
                  <a16:creationId xmlns:a16="http://schemas.microsoft.com/office/drawing/2014/main" id="{AD8E715D-7C46-433E-852A-216863258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1499" name="Freeform 512">
                <a:extLst>
                  <a:ext uri="{FF2B5EF4-FFF2-40B4-BE49-F238E27FC236}">
                    <a16:creationId xmlns:a16="http://schemas.microsoft.com/office/drawing/2014/main" id="{55B005E3-A10E-4CFA-B4B6-A075BBD8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0" name="Freeform 513">
                <a:extLst>
                  <a:ext uri="{FF2B5EF4-FFF2-40B4-BE49-F238E27FC236}">
                    <a16:creationId xmlns:a16="http://schemas.microsoft.com/office/drawing/2014/main" id="{175C2CFC-2AB2-4C0C-9306-A6D54CCAB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1" name="Freeform 514">
                <a:extLst>
                  <a:ext uri="{FF2B5EF4-FFF2-40B4-BE49-F238E27FC236}">
                    <a16:creationId xmlns:a16="http://schemas.microsoft.com/office/drawing/2014/main" id="{32E060EB-537F-4F04-B0F3-9A149AE3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04" name="Group 515">
            <a:extLst>
              <a:ext uri="{FF2B5EF4-FFF2-40B4-BE49-F238E27FC236}">
                <a16:creationId xmlns:a16="http://schemas.microsoft.com/office/drawing/2014/main" id="{B488E388-0B85-49A4-9AC4-BF48369DD36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1505" name="Group 516">
              <a:extLst>
                <a:ext uri="{FF2B5EF4-FFF2-40B4-BE49-F238E27FC236}">
                  <a16:creationId xmlns:a16="http://schemas.microsoft.com/office/drawing/2014/main" id="{826240E3-B4B9-4B55-9B49-51C62E063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1510" name="Freeform 517">
                <a:extLst>
                  <a:ext uri="{FF2B5EF4-FFF2-40B4-BE49-F238E27FC236}">
                    <a16:creationId xmlns:a16="http://schemas.microsoft.com/office/drawing/2014/main" id="{FD42131A-CF5F-4559-8045-0F42F7EE35E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Freeform 518">
                <a:extLst>
                  <a:ext uri="{FF2B5EF4-FFF2-40B4-BE49-F238E27FC236}">
                    <a16:creationId xmlns:a16="http://schemas.microsoft.com/office/drawing/2014/main" id="{C5BDB141-454D-4A19-A225-99A5E6B75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6" name="Group 519">
              <a:extLst>
                <a:ext uri="{FF2B5EF4-FFF2-40B4-BE49-F238E27FC236}">
                  <a16:creationId xmlns:a16="http://schemas.microsoft.com/office/drawing/2014/main" id="{5E6D50B0-7C95-441E-87E1-6484F500FE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1507" name="Freeform 520">
                <a:extLst>
                  <a:ext uri="{FF2B5EF4-FFF2-40B4-BE49-F238E27FC236}">
                    <a16:creationId xmlns:a16="http://schemas.microsoft.com/office/drawing/2014/main" id="{02F2DCDF-75AA-45EF-BF50-71A0E3D28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8" name="Freeform 521">
                <a:extLst>
                  <a:ext uri="{FF2B5EF4-FFF2-40B4-BE49-F238E27FC236}">
                    <a16:creationId xmlns:a16="http://schemas.microsoft.com/office/drawing/2014/main" id="{E99D304D-2353-4AC5-A279-B111F2DB3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9" name="Freeform 522">
                <a:extLst>
                  <a:ext uri="{FF2B5EF4-FFF2-40B4-BE49-F238E27FC236}">
                    <a16:creationId xmlns:a16="http://schemas.microsoft.com/office/drawing/2014/main" id="{28E4D963-D0CB-4543-BE03-BA9D6BD26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2" name="Group 523">
            <a:extLst>
              <a:ext uri="{FF2B5EF4-FFF2-40B4-BE49-F238E27FC236}">
                <a16:creationId xmlns:a16="http://schemas.microsoft.com/office/drawing/2014/main" id="{A4AD8D0A-F06B-4BD8-8986-6B5C0CC3C0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1513" name="Freeform 524">
              <a:extLst>
                <a:ext uri="{FF2B5EF4-FFF2-40B4-BE49-F238E27FC236}">
                  <a16:creationId xmlns:a16="http://schemas.microsoft.com/office/drawing/2014/main" id="{7DC70F22-AE22-426F-B5BD-72961771B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4" name="Freeform 525">
              <a:extLst>
                <a:ext uri="{FF2B5EF4-FFF2-40B4-BE49-F238E27FC236}">
                  <a16:creationId xmlns:a16="http://schemas.microsoft.com/office/drawing/2014/main" id="{FC0D8B94-0660-4AE0-9057-60C74C2A9621}"/>
                </a:ext>
              </a:extLst>
            </p:cNvPr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15" name="Group 526">
              <a:extLst>
                <a:ext uri="{FF2B5EF4-FFF2-40B4-BE49-F238E27FC236}">
                  <a16:creationId xmlns:a16="http://schemas.microsoft.com/office/drawing/2014/main" id="{4CE42112-0AAF-4D1A-859B-3D60B656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1516" name="Line 527">
                <a:extLst>
                  <a:ext uri="{FF2B5EF4-FFF2-40B4-BE49-F238E27FC236}">
                    <a16:creationId xmlns:a16="http://schemas.microsoft.com/office/drawing/2014/main" id="{2FA3F385-DD94-4914-BF94-0AFA91B2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7" name="Line 528">
                <a:extLst>
                  <a:ext uri="{FF2B5EF4-FFF2-40B4-BE49-F238E27FC236}">
                    <a16:creationId xmlns:a16="http://schemas.microsoft.com/office/drawing/2014/main" id="{C66C2529-5F50-4C45-A5E0-50BBA0B2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8" name="Freeform 529">
                <a:extLst>
                  <a:ext uri="{FF2B5EF4-FFF2-40B4-BE49-F238E27FC236}">
                    <a16:creationId xmlns:a16="http://schemas.microsoft.com/office/drawing/2014/main" id="{54C72F5F-20A5-4AAC-8220-0BE96E76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19" name="Group 530">
            <a:extLst>
              <a:ext uri="{FF2B5EF4-FFF2-40B4-BE49-F238E27FC236}">
                <a16:creationId xmlns:a16="http://schemas.microsoft.com/office/drawing/2014/main" id="{A172E2AF-2542-492D-8B8F-7955FE728A6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1520" name="Group 531">
              <a:extLst>
                <a:ext uri="{FF2B5EF4-FFF2-40B4-BE49-F238E27FC236}">
                  <a16:creationId xmlns:a16="http://schemas.microsoft.com/office/drawing/2014/main" id="{C17B5762-9470-4366-9EC6-CFEADA8AD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1528" name="Line 532">
                <a:extLst>
                  <a:ext uri="{FF2B5EF4-FFF2-40B4-BE49-F238E27FC236}">
                    <a16:creationId xmlns:a16="http://schemas.microsoft.com/office/drawing/2014/main" id="{F763D6C2-0535-49DF-83FB-149701F46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9" name="Line 533">
                <a:extLst>
                  <a:ext uri="{FF2B5EF4-FFF2-40B4-BE49-F238E27FC236}">
                    <a16:creationId xmlns:a16="http://schemas.microsoft.com/office/drawing/2014/main" id="{D519D76D-B39E-436A-9026-2A268D337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0" name="Freeform 534">
                <a:extLst>
                  <a:ext uri="{FF2B5EF4-FFF2-40B4-BE49-F238E27FC236}">
                    <a16:creationId xmlns:a16="http://schemas.microsoft.com/office/drawing/2014/main" id="{23D473DB-72B5-47D0-A1FF-DC28776B62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1" name="Line 535">
                <a:extLst>
                  <a:ext uri="{FF2B5EF4-FFF2-40B4-BE49-F238E27FC236}">
                    <a16:creationId xmlns:a16="http://schemas.microsoft.com/office/drawing/2014/main" id="{683A5935-4ACE-4DBF-B236-C37E2D441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2" name="Line 536">
                <a:extLst>
                  <a:ext uri="{FF2B5EF4-FFF2-40B4-BE49-F238E27FC236}">
                    <a16:creationId xmlns:a16="http://schemas.microsoft.com/office/drawing/2014/main" id="{EAC6B813-0905-4805-8F8A-C0ED5A656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1" name="Group 537">
              <a:extLst>
                <a:ext uri="{FF2B5EF4-FFF2-40B4-BE49-F238E27FC236}">
                  <a16:creationId xmlns:a16="http://schemas.microsoft.com/office/drawing/2014/main" id="{15A58B5D-7020-4A94-B9D6-696482EB537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1522" name="Freeform 538">
                <a:extLst>
                  <a:ext uri="{FF2B5EF4-FFF2-40B4-BE49-F238E27FC236}">
                    <a16:creationId xmlns:a16="http://schemas.microsoft.com/office/drawing/2014/main" id="{7740779F-5EDD-4B7C-8E2C-A90F875A1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23" name="Group 539">
                <a:extLst>
                  <a:ext uri="{FF2B5EF4-FFF2-40B4-BE49-F238E27FC236}">
                    <a16:creationId xmlns:a16="http://schemas.microsoft.com/office/drawing/2014/main" id="{8130E8A0-B761-4B90-AF6A-7C72722869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1525" name="Freeform 540">
                  <a:extLst>
                    <a:ext uri="{FF2B5EF4-FFF2-40B4-BE49-F238E27FC236}">
                      <a16:creationId xmlns:a16="http://schemas.microsoft.com/office/drawing/2014/main" id="{91EB67B4-BDAC-4308-9A3C-9292D2FD0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Line 541">
                  <a:extLst>
                    <a:ext uri="{FF2B5EF4-FFF2-40B4-BE49-F238E27FC236}">
                      <a16:creationId xmlns:a16="http://schemas.microsoft.com/office/drawing/2014/main" id="{BFB89CB6-4102-4348-92DD-F11D16644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Line 542">
                  <a:extLst>
                    <a:ext uri="{FF2B5EF4-FFF2-40B4-BE49-F238E27FC236}">
                      <a16:creationId xmlns:a16="http://schemas.microsoft.com/office/drawing/2014/main" id="{4DF4F31B-313D-4E57-8B97-BEB70F07BB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4" name="Freeform 543">
                <a:extLst>
                  <a:ext uri="{FF2B5EF4-FFF2-40B4-BE49-F238E27FC236}">
                    <a16:creationId xmlns:a16="http://schemas.microsoft.com/office/drawing/2014/main" id="{F123E242-FF25-4FF1-ADFF-25EED7EF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3" name="Group 544">
            <a:extLst>
              <a:ext uri="{FF2B5EF4-FFF2-40B4-BE49-F238E27FC236}">
                <a16:creationId xmlns:a16="http://schemas.microsoft.com/office/drawing/2014/main" id="{8438C5B7-26E0-4E00-BDF4-5EC6AE695A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1534" name="Group 545">
              <a:extLst>
                <a:ext uri="{FF2B5EF4-FFF2-40B4-BE49-F238E27FC236}">
                  <a16:creationId xmlns:a16="http://schemas.microsoft.com/office/drawing/2014/main" id="{20166A42-91C1-4EDE-8E8D-981C4499B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1539" name="Line 546">
                <a:extLst>
                  <a:ext uri="{FF2B5EF4-FFF2-40B4-BE49-F238E27FC236}">
                    <a16:creationId xmlns:a16="http://schemas.microsoft.com/office/drawing/2014/main" id="{C5FF0F2B-B6CE-4F6A-9C29-DDB1324EE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" name="Line 547">
                <a:extLst>
                  <a:ext uri="{FF2B5EF4-FFF2-40B4-BE49-F238E27FC236}">
                    <a16:creationId xmlns:a16="http://schemas.microsoft.com/office/drawing/2014/main" id="{12D251CD-EE58-4813-970D-C0065168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" name="Freeform 548">
                <a:extLst>
                  <a:ext uri="{FF2B5EF4-FFF2-40B4-BE49-F238E27FC236}">
                    <a16:creationId xmlns:a16="http://schemas.microsoft.com/office/drawing/2014/main" id="{F96E1920-16F6-4BF5-B0B8-7F1B296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5" name="Group 549">
              <a:extLst>
                <a:ext uri="{FF2B5EF4-FFF2-40B4-BE49-F238E27FC236}">
                  <a16:creationId xmlns:a16="http://schemas.microsoft.com/office/drawing/2014/main" id="{624314F1-6AC6-4F87-9929-6284FD04B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1536" name="Freeform 550">
                <a:extLst>
                  <a:ext uri="{FF2B5EF4-FFF2-40B4-BE49-F238E27FC236}">
                    <a16:creationId xmlns:a16="http://schemas.microsoft.com/office/drawing/2014/main" id="{837A5E37-60D5-488D-A7FA-B58825A6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" name="Line 551">
                <a:extLst>
                  <a:ext uri="{FF2B5EF4-FFF2-40B4-BE49-F238E27FC236}">
                    <a16:creationId xmlns:a16="http://schemas.microsoft.com/office/drawing/2014/main" id="{11BC3D35-8E77-47EF-8172-345F11336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" name="Line 552">
                <a:extLst>
                  <a:ext uri="{FF2B5EF4-FFF2-40B4-BE49-F238E27FC236}">
                    <a16:creationId xmlns:a16="http://schemas.microsoft.com/office/drawing/2014/main" id="{28008AE1-81AF-4A49-9DFC-C2EB971B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42" name="Group 553">
            <a:extLst>
              <a:ext uri="{FF2B5EF4-FFF2-40B4-BE49-F238E27FC236}">
                <a16:creationId xmlns:a16="http://schemas.microsoft.com/office/drawing/2014/main" id="{7F8D5BD6-5D30-4341-9A5F-2CF547B51EF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1543" name="Freeform 554">
              <a:extLst>
                <a:ext uri="{FF2B5EF4-FFF2-40B4-BE49-F238E27FC236}">
                  <a16:creationId xmlns:a16="http://schemas.microsoft.com/office/drawing/2014/main" id="{F095CCB1-7337-4C35-BD8E-793703479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4" name="Freeform 555">
              <a:extLst>
                <a:ext uri="{FF2B5EF4-FFF2-40B4-BE49-F238E27FC236}">
                  <a16:creationId xmlns:a16="http://schemas.microsoft.com/office/drawing/2014/main" id="{CEF91CB1-1199-4212-9D1E-1FCCC605E0D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5" name="Group 556">
            <a:extLst>
              <a:ext uri="{FF2B5EF4-FFF2-40B4-BE49-F238E27FC236}">
                <a16:creationId xmlns:a16="http://schemas.microsoft.com/office/drawing/2014/main" id="{D1F2A31B-7909-4A67-82B1-BC8B5BD6442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1546" name="Freeform 557">
              <a:extLst>
                <a:ext uri="{FF2B5EF4-FFF2-40B4-BE49-F238E27FC236}">
                  <a16:creationId xmlns:a16="http://schemas.microsoft.com/office/drawing/2014/main" id="{4FB254DB-81BB-4482-8497-7E75FE7524F0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7" name="Freeform 558">
              <a:extLst>
                <a:ext uri="{FF2B5EF4-FFF2-40B4-BE49-F238E27FC236}">
                  <a16:creationId xmlns:a16="http://schemas.microsoft.com/office/drawing/2014/main" id="{60E407C2-722C-411D-9702-A46FF9A60B56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8" name="Freeform 559">
            <a:extLst>
              <a:ext uri="{FF2B5EF4-FFF2-40B4-BE49-F238E27FC236}">
                <a16:creationId xmlns:a16="http://schemas.microsoft.com/office/drawing/2014/main" id="{50399383-DA20-4C1F-B142-423B91AA831D}"/>
              </a:ext>
            </a:extLst>
          </p:cNvPr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49" name="Group 560">
            <a:extLst>
              <a:ext uri="{FF2B5EF4-FFF2-40B4-BE49-F238E27FC236}">
                <a16:creationId xmlns:a16="http://schemas.microsoft.com/office/drawing/2014/main" id="{F74ACFA6-CA08-414F-917C-91FB2D9B85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1550" name="Group 561">
              <a:extLst>
                <a:ext uri="{FF2B5EF4-FFF2-40B4-BE49-F238E27FC236}">
                  <a16:creationId xmlns:a16="http://schemas.microsoft.com/office/drawing/2014/main" id="{5F0EF068-48FA-4117-87C6-7E4315D5C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52" name="Group 562">
                <a:extLst>
                  <a:ext uri="{FF2B5EF4-FFF2-40B4-BE49-F238E27FC236}">
                    <a16:creationId xmlns:a16="http://schemas.microsoft.com/office/drawing/2014/main" id="{6B042927-547C-453F-BDAF-C4D18136C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61" name="Freeform 563">
                  <a:extLst>
                    <a:ext uri="{FF2B5EF4-FFF2-40B4-BE49-F238E27FC236}">
                      <a16:creationId xmlns:a16="http://schemas.microsoft.com/office/drawing/2014/main" id="{D59EE50E-2CEE-482F-84AE-BFFEA7EAF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562" name="Group 564">
                  <a:extLst>
                    <a:ext uri="{FF2B5EF4-FFF2-40B4-BE49-F238E27FC236}">
                      <a16:creationId xmlns:a16="http://schemas.microsoft.com/office/drawing/2014/main" id="{AB371008-C8F1-4D3D-B22C-D92D3182F1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563" name="Freeform 565">
                    <a:extLst>
                      <a:ext uri="{FF2B5EF4-FFF2-40B4-BE49-F238E27FC236}">
                        <a16:creationId xmlns:a16="http://schemas.microsoft.com/office/drawing/2014/main" id="{5298C01A-E1A0-40B9-8FFA-4E468B05E3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4" name="Freeform 566">
                    <a:extLst>
                      <a:ext uri="{FF2B5EF4-FFF2-40B4-BE49-F238E27FC236}">
                        <a16:creationId xmlns:a16="http://schemas.microsoft.com/office/drawing/2014/main" id="{0D863CE2-4FBD-4C6D-B596-87BDD153E3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5" name="Freeform 567">
                    <a:extLst>
                      <a:ext uri="{FF2B5EF4-FFF2-40B4-BE49-F238E27FC236}">
                        <a16:creationId xmlns:a16="http://schemas.microsoft.com/office/drawing/2014/main" id="{373B76D6-133E-49D5-832F-9F5E3ADAC7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6" name="Line 568">
                    <a:extLst>
                      <a:ext uri="{FF2B5EF4-FFF2-40B4-BE49-F238E27FC236}">
                        <a16:creationId xmlns:a16="http://schemas.microsoft.com/office/drawing/2014/main" id="{AC9AE0E6-4C37-4552-91A6-AE064035A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7" name="Line 569">
                    <a:extLst>
                      <a:ext uri="{FF2B5EF4-FFF2-40B4-BE49-F238E27FC236}">
                        <a16:creationId xmlns:a16="http://schemas.microsoft.com/office/drawing/2014/main" id="{92BDD452-D7B1-4E44-AC23-709F151B18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53" name="Group 570">
                <a:extLst>
                  <a:ext uri="{FF2B5EF4-FFF2-40B4-BE49-F238E27FC236}">
                    <a16:creationId xmlns:a16="http://schemas.microsoft.com/office/drawing/2014/main" id="{777041B6-877B-440A-B8E4-C40897DF7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55" name="Line 571">
                  <a:extLst>
                    <a:ext uri="{FF2B5EF4-FFF2-40B4-BE49-F238E27FC236}">
                      <a16:creationId xmlns:a16="http://schemas.microsoft.com/office/drawing/2014/main" id="{2F44559A-B53F-437B-957C-25DA506A73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6" name="Line 572">
                  <a:extLst>
                    <a:ext uri="{FF2B5EF4-FFF2-40B4-BE49-F238E27FC236}">
                      <a16:creationId xmlns:a16="http://schemas.microsoft.com/office/drawing/2014/main" id="{F707AEE8-5B13-492C-AF44-7A4581B6B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7" name="Group 573">
                  <a:extLst>
                    <a:ext uri="{FF2B5EF4-FFF2-40B4-BE49-F238E27FC236}">
                      <a16:creationId xmlns:a16="http://schemas.microsoft.com/office/drawing/2014/main" id="{4D1538AC-4970-4112-A685-84A3BBE4B2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58" name="Freeform 574">
                    <a:extLst>
                      <a:ext uri="{FF2B5EF4-FFF2-40B4-BE49-F238E27FC236}">
                        <a16:creationId xmlns:a16="http://schemas.microsoft.com/office/drawing/2014/main" id="{95169D86-E87E-43E1-81FC-50B382941B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9" name="Line 575">
                    <a:extLst>
                      <a:ext uri="{FF2B5EF4-FFF2-40B4-BE49-F238E27FC236}">
                        <a16:creationId xmlns:a16="http://schemas.microsoft.com/office/drawing/2014/main" id="{2E61563E-685A-4E84-9D2D-FACF4C3B7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60" name="Line 576">
                    <a:extLst>
                      <a:ext uri="{FF2B5EF4-FFF2-40B4-BE49-F238E27FC236}">
                        <a16:creationId xmlns:a16="http://schemas.microsoft.com/office/drawing/2014/main" id="{59508C13-3359-41B2-B6F1-C9B95D4C4F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4" name="Freeform 577">
                <a:extLst>
                  <a:ext uri="{FF2B5EF4-FFF2-40B4-BE49-F238E27FC236}">
                    <a16:creationId xmlns:a16="http://schemas.microsoft.com/office/drawing/2014/main" id="{3AB46771-2D3A-4B3C-8237-6590675CEDE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1" name="Text Box 578">
              <a:extLst>
                <a:ext uri="{FF2B5EF4-FFF2-40B4-BE49-F238E27FC236}">
                  <a16:creationId xmlns:a16="http://schemas.microsoft.com/office/drawing/2014/main" id="{1F10CDA3-D996-4C57-AFF3-B1DFF7DA5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568" name="Group 579">
            <a:extLst>
              <a:ext uri="{FF2B5EF4-FFF2-40B4-BE49-F238E27FC236}">
                <a16:creationId xmlns:a16="http://schemas.microsoft.com/office/drawing/2014/main" id="{8A31E487-6B70-4D9E-8CDB-77BC880ABDEA}"/>
              </a:ext>
            </a:extLst>
          </p:cNvPr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1569" name="Group 580">
              <a:extLst>
                <a:ext uri="{FF2B5EF4-FFF2-40B4-BE49-F238E27FC236}">
                  <a16:creationId xmlns:a16="http://schemas.microsoft.com/office/drawing/2014/main" id="{F4351648-C326-411D-A31B-26716241D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571" name="Group 581">
                <a:extLst>
                  <a:ext uri="{FF2B5EF4-FFF2-40B4-BE49-F238E27FC236}">
                    <a16:creationId xmlns:a16="http://schemas.microsoft.com/office/drawing/2014/main" id="{CA6E3EA2-BB01-44A5-B59E-5135ADDF9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584" name="Freeform 582">
                  <a:extLst>
                    <a:ext uri="{FF2B5EF4-FFF2-40B4-BE49-F238E27FC236}">
                      <a16:creationId xmlns:a16="http://schemas.microsoft.com/office/drawing/2014/main" id="{A3080040-DCDC-44FF-98DF-0C616F2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5" name="Freeform 583">
                  <a:extLst>
                    <a:ext uri="{FF2B5EF4-FFF2-40B4-BE49-F238E27FC236}">
                      <a16:creationId xmlns:a16="http://schemas.microsoft.com/office/drawing/2014/main" id="{1B712347-F476-40D2-95EC-D690CF659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6" name="Freeform 584">
                  <a:extLst>
                    <a:ext uri="{FF2B5EF4-FFF2-40B4-BE49-F238E27FC236}">
                      <a16:creationId xmlns:a16="http://schemas.microsoft.com/office/drawing/2014/main" id="{3E22B668-8B03-4655-B65F-C896562636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72" name="Group 585">
                <a:extLst>
                  <a:ext uri="{FF2B5EF4-FFF2-40B4-BE49-F238E27FC236}">
                    <a16:creationId xmlns:a16="http://schemas.microsoft.com/office/drawing/2014/main" id="{8DD05E02-A4A6-40DD-A5E1-7FB44F3AC7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574" name="Group 586">
                  <a:extLst>
                    <a:ext uri="{FF2B5EF4-FFF2-40B4-BE49-F238E27FC236}">
                      <a16:creationId xmlns:a16="http://schemas.microsoft.com/office/drawing/2014/main" id="{5249196C-0B69-49F3-B1F7-4A9F59EE84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579" name="Freeform 587">
                    <a:extLst>
                      <a:ext uri="{FF2B5EF4-FFF2-40B4-BE49-F238E27FC236}">
                        <a16:creationId xmlns:a16="http://schemas.microsoft.com/office/drawing/2014/main" id="{C7ED1DC1-6EB6-419F-9775-7F7730E53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0" name="Freeform 588">
                    <a:extLst>
                      <a:ext uri="{FF2B5EF4-FFF2-40B4-BE49-F238E27FC236}">
                        <a16:creationId xmlns:a16="http://schemas.microsoft.com/office/drawing/2014/main" id="{B651A18A-5E75-4B56-9B79-7C925B9E2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1" name="Freeform 589">
                    <a:extLst>
                      <a:ext uri="{FF2B5EF4-FFF2-40B4-BE49-F238E27FC236}">
                        <a16:creationId xmlns:a16="http://schemas.microsoft.com/office/drawing/2014/main" id="{B6D0CD24-33A6-4349-A275-477181363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2" name="Line 590">
                    <a:extLst>
                      <a:ext uri="{FF2B5EF4-FFF2-40B4-BE49-F238E27FC236}">
                        <a16:creationId xmlns:a16="http://schemas.microsoft.com/office/drawing/2014/main" id="{E6E34801-8886-4ACE-9C27-2EBA531341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3" name="Line 591">
                    <a:extLst>
                      <a:ext uri="{FF2B5EF4-FFF2-40B4-BE49-F238E27FC236}">
                        <a16:creationId xmlns:a16="http://schemas.microsoft.com/office/drawing/2014/main" id="{4101436A-151C-4602-ADCB-52B6544D5A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75" name="Group 592">
                  <a:extLst>
                    <a:ext uri="{FF2B5EF4-FFF2-40B4-BE49-F238E27FC236}">
                      <a16:creationId xmlns:a16="http://schemas.microsoft.com/office/drawing/2014/main" id="{352E9FC0-777F-4372-A5DF-EAFFD717B2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576" name="Freeform 593">
                    <a:extLst>
                      <a:ext uri="{FF2B5EF4-FFF2-40B4-BE49-F238E27FC236}">
                        <a16:creationId xmlns:a16="http://schemas.microsoft.com/office/drawing/2014/main" id="{74C80E5A-C21F-4A2C-9516-E944A2902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" name="Line 594">
                    <a:extLst>
                      <a:ext uri="{FF2B5EF4-FFF2-40B4-BE49-F238E27FC236}">
                        <a16:creationId xmlns:a16="http://schemas.microsoft.com/office/drawing/2014/main" id="{37B3AD38-6E52-4D48-A846-A2D2B5007F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8" name="Line 595">
                    <a:extLst>
                      <a:ext uri="{FF2B5EF4-FFF2-40B4-BE49-F238E27FC236}">
                        <a16:creationId xmlns:a16="http://schemas.microsoft.com/office/drawing/2014/main" id="{D9C5092E-2B19-4B60-B883-D765AC7F2F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3" name="Freeform 596">
                <a:extLst>
                  <a:ext uri="{FF2B5EF4-FFF2-40B4-BE49-F238E27FC236}">
                    <a16:creationId xmlns:a16="http://schemas.microsoft.com/office/drawing/2014/main" id="{995FE432-8D10-4E8D-AA74-D46E8287C0E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0" name="Text Box 597">
              <a:extLst>
                <a:ext uri="{FF2B5EF4-FFF2-40B4-BE49-F238E27FC236}">
                  <a16:creationId xmlns:a16="http://schemas.microsoft.com/office/drawing/2014/main" id="{9EA40F6A-7FC5-408B-84FE-923038AE9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587" name="Group 598">
            <a:extLst>
              <a:ext uri="{FF2B5EF4-FFF2-40B4-BE49-F238E27FC236}">
                <a16:creationId xmlns:a16="http://schemas.microsoft.com/office/drawing/2014/main" id="{8597ABC0-8371-4C71-84EF-D6B60EE4E0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1588" name="Group 599">
              <a:extLst>
                <a:ext uri="{FF2B5EF4-FFF2-40B4-BE49-F238E27FC236}">
                  <a16:creationId xmlns:a16="http://schemas.microsoft.com/office/drawing/2014/main" id="{2E036C11-7702-4018-BA4D-A58E70FAA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1590" name="Group 600">
                <a:extLst>
                  <a:ext uri="{FF2B5EF4-FFF2-40B4-BE49-F238E27FC236}">
                    <a16:creationId xmlns:a16="http://schemas.microsoft.com/office/drawing/2014/main" id="{F1496447-F90D-4CB4-BBB1-86DE9E5FA8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1599" name="Freeform 601">
                  <a:extLst>
                    <a:ext uri="{FF2B5EF4-FFF2-40B4-BE49-F238E27FC236}">
                      <a16:creationId xmlns:a16="http://schemas.microsoft.com/office/drawing/2014/main" id="{DB301848-4871-45B0-8988-CE2F42CBA7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00" name="Group 602">
                  <a:extLst>
                    <a:ext uri="{FF2B5EF4-FFF2-40B4-BE49-F238E27FC236}">
                      <a16:creationId xmlns:a16="http://schemas.microsoft.com/office/drawing/2014/main" id="{B8D9321A-8E07-4B63-8130-EEA76661F3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1601" name="Freeform 603">
                    <a:extLst>
                      <a:ext uri="{FF2B5EF4-FFF2-40B4-BE49-F238E27FC236}">
                        <a16:creationId xmlns:a16="http://schemas.microsoft.com/office/drawing/2014/main" id="{3CFBCC21-83C8-48DB-80A0-F289EAD0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2" name="Freeform 604">
                    <a:extLst>
                      <a:ext uri="{FF2B5EF4-FFF2-40B4-BE49-F238E27FC236}">
                        <a16:creationId xmlns:a16="http://schemas.microsoft.com/office/drawing/2014/main" id="{78129000-F14B-4E3B-849D-8C5E3587B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3" name="Freeform 605">
                    <a:extLst>
                      <a:ext uri="{FF2B5EF4-FFF2-40B4-BE49-F238E27FC236}">
                        <a16:creationId xmlns:a16="http://schemas.microsoft.com/office/drawing/2014/main" id="{3B571773-9753-4583-A30E-CB291764B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4" name="Line 606">
                    <a:extLst>
                      <a:ext uri="{FF2B5EF4-FFF2-40B4-BE49-F238E27FC236}">
                        <a16:creationId xmlns:a16="http://schemas.microsoft.com/office/drawing/2014/main" id="{8ACAA2EF-1BE0-42DF-B25A-482832DA5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05" name="Line 607">
                    <a:extLst>
                      <a:ext uri="{FF2B5EF4-FFF2-40B4-BE49-F238E27FC236}">
                        <a16:creationId xmlns:a16="http://schemas.microsoft.com/office/drawing/2014/main" id="{01CA13AC-BA06-47F4-B42F-7DB43C8AC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91" name="Group 608">
                <a:extLst>
                  <a:ext uri="{FF2B5EF4-FFF2-40B4-BE49-F238E27FC236}">
                    <a16:creationId xmlns:a16="http://schemas.microsoft.com/office/drawing/2014/main" id="{E92EAE8E-611D-46A9-A145-D146F71C9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1593" name="Line 609">
                  <a:extLst>
                    <a:ext uri="{FF2B5EF4-FFF2-40B4-BE49-F238E27FC236}">
                      <a16:creationId xmlns:a16="http://schemas.microsoft.com/office/drawing/2014/main" id="{9F29BB45-A955-4256-B06F-CDD2FCC2C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4" name="Line 610">
                  <a:extLst>
                    <a:ext uri="{FF2B5EF4-FFF2-40B4-BE49-F238E27FC236}">
                      <a16:creationId xmlns:a16="http://schemas.microsoft.com/office/drawing/2014/main" id="{C02552D8-36A4-4BC3-B3A5-365F6DEC9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5" name="Group 611">
                  <a:extLst>
                    <a:ext uri="{FF2B5EF4-FFF2-40B4-BE49-F238E27FC236}">
                      <a16:creationId xmlns:a16="http://schemas.microsoft.com/office/drawing/2014/main" id="{9F40910A-279B-4815-84D6-3C4EFDDB8F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1596" name="Freeform 612">
                    <a:extLst>
                      <a:ext uri="{FF2B5EF4-FFF2-40B4-BE49-F238E27FC236}">
                        <a16:creationId xmlns:a16="http://schemas.microsoft.com/office/drawing/2014/main" id="{C7EC3B42-E904-4CE5-B10A-7ADD7401E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" name="Line 613">
                    <a:extLst>
                      <a:ext uri="{FF2B5EF4-FFF2-40B4-BE49-F238E27FC236}">
                        <a16:creationId xmlns:a16="http://schemas.microsoft.com/office/drawing/2014/main" id="{AAFB9F3F-38DB-4FEA-A387-E604152FC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" name="Line 614">
                    <a:extLst>
                      <a:ext uri="{FF2B5EF4-FFF2-40B4-BE49-F238E27FC236}">
                        <a16:creationId xmlns:a16="http://schemas.microsoft.com/office/drawing/2014/main" id="{7130D14C-EECD-4C47-8FFD-190AD4C38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2" name="Freeform 615">
                <a:extLst>
                  <a:ext uri="{FF2B5EF4-FFF2-40B4-BE49-F238E27FC236}">
                    <a16:creationId xmlns:a16="http://schemas.microsoft.com/office/drawing/2014/main" id="{026C3BAC-A9F8-49E4-ACBB-2660DBAE959D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9" name="Text Box 616">
              <a:extLst>
                <a:ext uri="{FF2B5EF4-FFF2-40B4-BE49-F238E27FC236}">
                  <a16:creationId xmlns:a16="http://schemas.microsoft.com/office/drawing/2014/main" id="{5F65B41F-B4D6-414D-ABA0-15FA909FE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1606" name="Group 617">
            <a:extLst>
              <a:ext uri="{FF2B5EF4-FFF2-40B4-BE49-F238E27FC236}">
                <a16:creationId xmlns:a16="http://schemas.microsoft.com/office/drawing/2014/main" id="{855890EA-5627-4D26-8AC0-AECFF6418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1607" name="Group 618">
              <a:extLst>
                <a:ext uri="{FF2B5EF4-FFF2-40B4-BE49-F238E27FC236}">
                  <a16:creationId xmlns:a16="http://schemas.microsoft.com/office/drawing/2014/main" id="{8A509B5D-C057-4972-A384-82DF210F0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1609" name="Group 619">
                <a:extLst>
                  <a:ext uri="{FF2B5EF4-FFF2-40B4-BE49-F238E27FC236}">
                    <a16:creationId xmlns:a16="http://schemas.microsoft.com/office/drawing/2014/main" id="{663375B0-BC35-4712-9C78-C18532245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622" name="Freeform 620">
                  <a:extLst>
                    <a:ext uri="{FF2B5EF4-FFF2-40B4-BE49-F238E27FC236}">
                      <a16:creationId xmlns:a16="http://schemas.microsoft.com/office/drawing/2014/main" id="{03C52C04-81D9-49D4-A857-304BB9448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3" name="Freeform 621">
                  <a:extLst>
                    <a:ext uri="{FF2B5EF4-FFF2-40B4-BE49-F238E27FC236}">
                      <a16:creationId xmlns:a16="http://schemas.microsoft.com/office/drawing/2014/main" id="{633F02E6-6AC2-4DCC-862B-60CBFE247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4" name="Freeform 622">
                  <a:extLst>
                    <a:ext uri="{FF2B5EF4-FFF2-40B4-BE49-F238E27FC236}">
                      <a16:creationId xmlns:a16="http://schemas.microsoft.com/office/drawing/2014/main" id="{19C3FCC5-734E-459C-BA22-3C75DB77A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10" name="Group 623">
                <a:extLst>
                  <a:ext uri="{FF2B5EF4-FFF2-40B4-BE49-F238E27FC236}">
                    <a16:creationId xmlns:a16="http://schemas.microsoft.com/office/drawing/2014/main" id="{41D204B0-D8B1-47D6-9242-FD81DB945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612" name="Group 624">
                  <a:extLst>
                    <a:ext uri="{FF2B5EF4-FFF2-40B4-BE49-F238E27FC236}">
                      <a16:creationId xmlns:a16="http://schemas.microsoft.com/office/drawing/2014/main" id="{F2CA1E50-F499-4F96-BC4A-E3CF301D09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617" name="Freeform 625">
                    <a:extLst>
                      <a:ext uri="{FF2B5EF4-FFF2-40B4-BE49-F238E27FC236}">
                        <a16:creationId xmlns:a16="http://schemas.microsoft.com/office/drawing/2014/main" id="{3E407525-5D7B-42F9-8B00-BD2C3CB14B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8" name="Freeform 626">
                    <a:extLst>
                      <a:ext uri="{FF2B5EF4-FFF2-40B4-BE49-F238E27FC236}">
                        <a16:creationId xmlns:a16="http://schemas.microsoft.com/office/drawing/2014/main" id="{CC44E9E6-B960-4D97-962C-3E80F25A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9" name="Freeform 627">
                    <a:extLst>
                      <a:ext uri="{FF2B5EF4-FFF2-40B4-BE49-F238E27FC236}">
                        <a16:creationId xmlns:a16="http://schemas.microsoft.com/office/drawing/2014/main" id="{CAA9C9C7-A918-46EB-BD25-C5FD53B1B1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0" name="Line 628">
                    <a:extLst>
                      <a:ext uri="{FF2B5EF4-FFF2-40B4-BE49-F238E27FC236}">
                        <a16:creationId xmlns:a16="http://schemas.microsoft.com/office/drawing/2014/main" id="{CAFF7E7E-BCFD-4659-8096-40F14F538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1" name="Line 629">
                    <a:extLst>
                      <a:ext uri="{FF2B5EF4-FFF2-40B4-BE49-F238E27FC236}">
                        <a16:creationId xmlns:a16="http://schemas.microsoft.com/office/drawing/2014/main" id="{B8C22576-2729-4AC8-8F32-66540C3CCE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3" name="Group 630">
                  <a:extLst>
                    <a:ext uri="{FF2B5EF4-FFF2-40B4-BE49-F238E27FC236}">
                      <a16:creationId xmlns:a16="http://schemas.microsoft.com/office/drawing/2014/main" id="{5B5240A0-8D5A-49B2-AD06-3481588730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614" name="Freeform 631">
                    <a:extLst>
                      <a:ext uri="{FF2B5EF4-FFF2-40B4-BE49-F238E27FC236}">
                        <a16:creationId xmlns:a16="http://schemas.microsoft.com/office/drawing/2014/main" id="{E92F1753-8CF0-4F6A-8B06-FE10A028EA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5" name="Line 632">
                    <a:extLst>
                      <a:ext uri="{FF2B5EF4-FFF2-40B4-BE49-F238E27FC236}">
                        <a16:creationId xmlns:a16="http://schemas.microsoft.com/office/drawing/2014/main" id="{689E564D-E6BA-40F8-AB07-9B2654FB51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6" name="Line 633">
                    <a:extLst>
                      <a:ext uri="{FF2B5EF4-FFF2-40B4-BE49-F238E27FC236}">
                        <a16:creationId xmlns:a16="http://schemas.microsoft.com/office/drawing/2014/main" id="{986C283B-E385-427E-80E3-58D613FD2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1" name="Freeform 634">
                <a:extLst>
                  <a:ext uri="{FF2B5EF4-FFF2-40B4-BE49-F238E27FC236}">
                    <a16:creationId xmlns:a16="http://schemas.microsoft.com/office/drawing/2014/main" id="{4901FD6F-13CF-42E0-BEB6-4CDF54494F3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08" name="Text Box 635">
              <a:extLst>
                <a:ext uri="{FF2B5EF4-FFF2-40B4-BE49-F238E27FC236}">
                  <a16:creationId xmlns:a16="http://schemas.microsoft.com/office/drawing/2014/main" id="{463D86FA-B731-48E6-964B-E4B88489C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1625" name="Group 636">
            <a:extLst>
              <a:ext uri="{FF2B5EF4-FFF2-40B4-BE49-F238E27FC236}">
                <a16:creationId xmlns:a16="http://schemas.microsoft.com/office/drawing/2014/main" id="{D137CBAF-8A4A-45C3-8E0A-7E88FE9B2182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1626" name="Group 637">
              <a:extLst>
                <a:ext uri="{FF2B5EF4-FFF2-40B4-BE49-F238E27FC236}">
                  <a16:creationId xmlns:a16="http://schemas.microsoft.com/office/drawing/2014/main" id="{5DDB41B7-AD64-4835-8ACA-A87035D4E05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1628" name="Freeform 638">
                <a:extLst>
                  <a:ext uri="{FF2B5EF4-FFF2-40B4-BE49-F238E27FC236}">
                    <a16:creationId xmlns:a16="http://schemas.microsoft.com/office/drawing/2014/main" id="{620A5562-CE41-49E6-8451-BF014738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9" name="Freeform 639">
                <a:extLst>
                  <a:ext uri="{FF2B5EF4-FFF2-40B4-BE49-F238E27FC236}">
                    <a16:creationId xmlns:a16="http://schemas.microsoft.com/office/drawing/2014/main" id="{A7DDB6A5-EEA3-4176-8D73-3D92994D4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0" name="Freeform 640">
                <a:extLst>
                  <a:ext uri="{FF2B5EF4-FFF2-40B4-BE49-F238E27FC236}">
                    <a16:creationId xmlns:a16="http://schemas.microsoft.com/office/drawing/2014/main" id="{5599D25C-6A4A-4C03-9225-EF0584095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7" name="Rectangle 641">
              <a:extLst>
                <a:ext uri="{FF2B5EF4-FFF2-40B4-BE49-F238E27FC236}">
                  <a16:creationId xmlns:a16="http://schemas.microsoft.com/office/drawing/2014/main" id="{5304B5B5-038A-497A-8A66-6ED3E0CD5F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31" name="Freeform 642">
            <a:extLst>
              <a:ext uri="{FF2B5EF4-FFF2-40B4-BE49-F238E27FC236}">
                <a16:creationId xmlns:a16="http://schemas.microsoft.com/office/drawing/2014/main" id="{3F8CFF36-B3E1-4431-887B-9AF3B251D5C6}"/>
              </a:ext>
            </a:extLst>
          </p:cNvPr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2" name="Freeform 643">
            <a:extLst>
              <a:ext uri="{FF2B5EF4-FFF2-40B4-BE49-F238E27FC236}">
                <a16:creationId xmlns:a16="http://schemas.microsoft.com/office/drawing/2014/main" id="{0D8648CE-05EB-4F6D-91D2-21946817C199}"/>
              </a:ext>
            </a:extLst>
          </p:cNvPr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3" name="Freeform 644">
            <a:extLst>
              <a:ext uri="{FF2B5EF4-FFF2-40B4-BE49-F238E27FC236}">
                <a16:creationId xmlns:a16="http://schemas.microsoft.com/office/drawing/2014/main" id="{5459C3F9-B2BE-4F7E-A487-8CCEC3CFAC72}"/>
              </a:ext>
            </a:extLst>
          </p:cNvPr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4" name="Rectangle 645">
            <a:extLst>
              <a:ext uri="{FF2B5EF4-FFF2-40B4-BE49-F238E27FC236}">
                <a16:creationId xmlns:a16="http://schemas.microsoft.com/office/drawing/2014/main" id="{E06C9FEF-02B4-4B32-8A44-2B9A4A5637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5" name="Group 646">
            <a:extLst>
              <a:ext uri="{FF2B5EF4-FFF2-40B4-BE49-F238E27FC236}">
                <a16:creationId xmlns:a16="http://schemas.microsoft.com/office/drawing/2014/main" id="{A055B08C-7625-4E38-973D-47610F39DA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1636" name="Group 647">
              <a:extLst>
                <a:ext uri="{FF2B5EF4-FFF2-40B4-BE49-F238E27FC236}">
                  <a16:creationId xmlns:a16="http://schemas.microsoft.com/office/drawing/2014/main" id="{00561AAF-63DA-40E5-B8B4-2CD8157EB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1638" name="Freeform 648">
                <a:extLst>
                  <a:ext uri="{FF2B5EF4-FFF2-40B4-BE49-F238E27FC236}">
                    <a16:creationId xmlns:a16="http://schemas.microsoft.com/office/drawing/2014/main" id="{935C55C7-10CE-4493-87BC-6DF0126898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" name="Freeform 649">
                <a:extLst>
                  <a:ext uri="{FF2B5EF4-FFF2-40B4-BE49-F238E27FC236}">
                    <a16:creationId xmlns:a16="http://schemas.microsoft.com/office/drawing/2014/main" id="{AA3ADA74-72F7-40B0-A113-1019450B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" name="Freeform 650">
                <a:extLst>
                  <a:ext uri="{FF2B5EF4-FFF2-40B4-BE49-F238E27FC236}">
                    <a16:creationId xmlns:a16="http://schemas.microsoft.com/office/drawing/2014/main" id="{658C0025-81A3-4535-8CFB-112B8373C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7" name="Rectangle 651">
              <a:extLst>
                <a:ext uri="{FF2B5EF4-FFF2-40B4-BE49-F238E27FC236}">
                  <a16:creationId xmlns:a16="http://schemas.microsoft.com/office/drawing/2014/main" id="{6D77EECF-55ED-4933-BADE-5BAB92E7409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" name="Group 652">
            <a:extLst>
              <a:ext uri="{FF2B5EF4-FFF2-40B4-BE49-F238E27FC236}">
                <a16:creationId xmlns:a16="http://schemas.microsoft.com/office/drawing/2014/main" id="{7A6A2B3D-8CEB-4EF0-99C4-908D6D76EAEE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1642" name="Group 653">
              <a:extLst>
                <a:ext uri="{FF2B5EF4-FFF2-40B4-BE49-F238E27FC236}">
                  <a16:creationId xmlns:a16="http://schemas.microsoft.com/office/drawing/2014/main" id="{F1240DD0-247A-4D63-8722-DDA69DD41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1644" name="Rectangle 654">
                <a:extLst>
                  <a:ext uri="{FF2B5EF4-FFF2-40B4-BE49-F238E27FC236}">
                    <a16:creationId xmlns:a16="http://schemas.microsoft.com/office/drawing/2014/main" id="{893749FB-8E3D-410B-B81C-015BF0DE8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45" name="Freeform 655">
                <a:extLst>
                  <a:ext uri="{FF2B5EF4-FFF2-40B4-BE49-F238E27FC236}">
                    <a16:creationId xmlns:a16="http://schemas.microsoft.com/office/drawing/2014/main" id="{A5FB7DDC-CF64-4B98-82A8-41F5C092307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" name="Freeform 656">
                <a:extLst>
                  <a:ext uri="{FF2B5EF4-FFF2-40B4-BE49-F238E27FC236}">
                    <a16:creationId xmlns:a16="http://schemas.microsoft.com/office/drawing/2014/main" id="{1D3C9059-55CE-48B9-A1D4-26A43F59F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" name="Freeform 657">
                <a:extLst>
                  <a:ext uri="{FF2B5EF4-FFF2-40B4-BE49-F238E27FC236}">
                    <a16:creationId xmlns:a16="http://schemas.microsoft.com/office/drawing/2014/main" id="{9E585831-DD0C-4E8A-A20D-17ED77546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" name="Line 658">
                <a:extLst>
                  <a:ext uri="{FF2B5EF4-FFF2-40B4-BE49-F238E27FC236}">
                    <a16:creationId xmlns:a16="http://schemas.microsoft.com/office/drawing/2014/main" id="{1AB1E734-759E-42FD-AED7-ADD8ECDC4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" name="Line 659">
                <a:extLst>
                  <a:ext uri="{FF2B5EF4-FFF2-40B4-BE49-F238E27FC236}">
                    <a16:creationId xmlns:a16="http://schemas.microsoft.com/office/drawing/2014/main" id="{39B0F4FF-892B-4836-BE7E-0C508900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" name="Oval 660">
                <a:extLst>
                  <a:ext uri="{FF2B5EF4-FFF2-40B4-BE49-F238E27FC236}">
                    <a16:creationId xmlns:a16="http://schemas.microsoft.com/office/drawing/2014/main" id="{8BB0B6F5-242F-4B30-845A-D13CB7968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43" name="Rectangle 661">
              <a:extLst>
                <a:ext uri="{FF2B5EF4-FFF2-40B4-BE49-F238E27FC236}">
                  <a16:creationId xmlns:a16="http://schemas.microsoft.com/office/drawing/2014/main" id="{52671816-44ED-4374-8332-547945B4D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51" name="Group 662">
            <a:extLst>
              <a:ext uri="{FF2B5EF4-FFF2-40B4-BE49-F238E27FC236}">
                <a16:creationId xmlns:a16="http://schemas.microsoft.com/office/drawing/2014/main" id="{2FD17E0A-5121-4D90-BC4E-690D3DAD1F8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1652" name="Group 663">
              <a:extLst>
                <a:ext uri="{FF2B5EF4-FFF2-40B4-BE49-F238E27FC236}">
                  <a16:creationId xmlns:a16="http://schemas.microsoft.com/office/drawing/2014/main" id="{EBA1DC68-8FCF-431B-AB30-19871485EC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1654" name="Rectangle 664">
                <a:extLst>
                  <a:ext uri="{FF2B5EF4-FFF2-40B4-BE49-F238E27FC236}">
                    <a16:creationId xmlns:a16="http://schemas.microsoft.com/office/drawing/2014/main" id="{4B2AEC1F-376A-4D99-AB5D-70C9B7EC9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1655" name="Freeform 665">
                <a:extLst>
                  <a:ext uri="{FF2B5EF4-FFF2-40B4-BE49-F238E27FC236}">
                    <a16:creationId xmlns:a16="http://schemas.microsoft.com/office/drawing/2014/main" id="{BAED6142-A02B-4625-BC4C-41BC02918DF7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" name="Freeform 666">
                <a:extLst>
                  <a:ext uri="{FF2B5EF4-FFF2-40B4-BE49-F238E27FC236}">
                    <a16:creationId xmlns:a16="http://schemas.microsoft.com/office/drawing/2014/main" id="{E0B1C7A1-3604-47BD-8835-88644C8F1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" name="Freeform 667">
                <a:extLst>
                  <a:ext uri="{FF2B5EF4-FFF2-40B4-BE49-F238E27FC236}">
                    <a16:creationId xmlns:a16="http://schemas.microsoft.com/office/drawing/2014/main" id="{7BAC05C2-C910-49AA-9650-54BB9A68B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" name="Line 668">
                <a:extLst>
                  <a:ext uri="{FF2B5EF4-FFF2-40B4-BE49-F238E27FC236}">
                    <a16:creationId xmlns:a16="http://schemas.microsoft.com/office/drawing/2014/main" id="{C4C223D5-F5AF-434F-8188-4829998C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" name="Line 669">
                <a:extLst>
                  <a:ext uri="{FF2B5EF4-FFF2-40B4-BE49-F238E27FC236}">
                    <a16:creationId xmlns:a16="http://schemas.microsoft.com/office/drawing/2014/main" id="{808A1832-FAC9-4199-8AC7-BE23A8D32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" name="Oval 670">
                <a:extLst>
                  <a:ext uri="{FF2B5EF4-FFF2-40B4-BE49-F238E27FC236}">
                    <a16:creationId xmlns:a16="http://schemas.microsoft.com/office/drawing/2014/main" id="{0CC83F22-5026-4910-8053-07C0D61E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653" name="Rectangle 671">
              <a:extLst>
                <a:ext uri="{FF2B5EF4-FFF2-40B4-BE49-F238E27FC236}">
                  <a16:creationId xmlns:a16="http://schemas.microsoft.com/office/drawing/2014/main" id="{FE94BDB5-2EC7-47BB-8798-FBCE7CC8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61" name="Group 672">
            <a:extLst>
              <a:ext uri="{FF2B5EF4-FFF2-40B4-BE49-F238E27FC236}">
                <a16:creationId xmlns:a16="http://schemas.microsoft.com/office/drawing/2014/main" id="{02A6D6CF-1CFD-4D10-99CD-6E7FB1011D8A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1662" name="AutoShape 673">
              <a:extLst>
                <a:ext uri="{FF2B5EF4-FFF2-40B4-BE49-F238E27FC236}">
                  <a16:creationId xmlns:a16="http://schemas.microsoft.com/office/drawing/2014/main" id="{66750BD6-1463-489C-88CF-075913C3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3" name="Group 674">
              <a:extLst>
                <a:ext uri="{FF2B5EF4-FFF2-40B4-BE49-F238E27FC236}">
                  <a16:creationId xmlns:a16="http://schemas.microsoft.com/office/drawing/2014/main" id="{C79B7183-D17C-459A-B18F-3EF62F608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670" name="Line 675">
                <a:extLst>
                  <a:ext uri="{FF2B5EF4-FFF2-40B4-BE49-F238E27FC236}">
                    <a16:creationId xmlns:a16="http://schemas.microsoft.com/office/drawing/2014/main" id="{73761359-9BB4-4B00-86F8-13C311C2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" name="Line 676">
                <a:extLst>
                  <a:ext uri="{FF2B5EF4-FFF2-40B4-BE49-F238E27FC236}">
                    <a16:creationId xmlns:a16="http://schemas.microsoft.com/office/drawing/2014/main" id="{956E2DB3-440D-46D1-9B8D-064AFF9C7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2" name="Freeform 677">
                <a:extLst>
                  <a:ext uri="{FF2B5EF4-FFF2-40B4-BE49-F238E27FC236}">
                    <a16:creationId xmlns:a16="http://schemas.microsoft.com/office/drawing/2014/main" id="{ECFCAB16-9BE2-491A-AE3A-B6453CC9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3" name="Freeform 678">
                <a:extLst>
                  <a:ext uri="{FF2B5EF4-FFF2-40B4-BE49-F238E27FC236}">
                    <a16:creationId xmlns:a16="http://schemas.microsoft.com/office/drawing/2014/main" id="{AA8B7705-E1BA-40FF-93FD-32AF898B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4" name="Freeform 679">
                <a:extLst>
                  <a:ext uri="{FF2B5EF4-FFF2-40B4-BE49-F238E27FC236}">
                    <a16:creationId xmlns:a16="http://schemas.microsoft.com/office/drawing/2014/main" id="{AAB9C1EB-2F51-4083-BA63-BAD036ED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4" name="AutoShape 680">
              <a:extLst>
                <a:ext uri="{FF2B5EF4-FFF2-40B4-BE49-F238E27FC236}">
                  <a16:creationId xmlns:a16="http://schemas.microsoft.com/office/drawing/2014/main" id="{1D593EE6-B70D-464D-B688-2A0EE9B9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65" name="Group 681">
              <a:extLst>
                <a:ext uri="{FF2B5EF4-FFF2-40B4-BE49-F238E27FC236}">
                  <a16:creationId xmlns:a16="http://schemas.microsoft.com/office/drawing/2014/main" id="{A9418CD6-75A3-460C-B409-3BDE2DA3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666" name="Line 682">
                <a:extLst>
                  <a:ext uri="{FF2B5EF4-FFF2-40B4-BE49-F238E27FC236}">
                    <a16:creationId xmlns:a16="http://schemas.microsoft.com/office/drawing/2014/main" id="{9B6F12FA-7412-4539-AFD4-259452B8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7" name="Line 683">
                <a:extLst>
                  <a:ext uri="{FF2B5EF4-FFF2-40B4-BE49-F238E27FC236}">
                    <a16:creationId xmlns:a16="http://schemas.microsoft.com/office/drawing/2014/main" id="{63ECF931-B4BC-4211-8405-7055A124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8" name="Freeform 684">
                <a:extLst>
                  <a:ext uri="{FF2B5EF4-FFF2-40B4-BE49-F238E27FC236}">
                    <a16:creationId xmlns:a16="http://schemas.microsoft.com/office/drawing/2014/main" id="{35B11882-EC34-41C1-B619-A921E5C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9" name="Freeform 685">
                <a:extLst>
                  <a:ext uri="{FF2B5EF4-FFF2-40B4-BE49-F238E27FC236}">
                    <a16:creationId xmlns:a16="http://schemas.microsoft.com/office/drawing/2014/main" id="{D9C7D912-54A1-4ED2-BC48-A3711B084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5" name="Group 686">
            <a:extLst>
              <a:ext uri="{FF2B5EF4-FFF2-40B4-BE49-F238E27FC236}">
                <a16:creationId xmlns:a16="http://schemas.microsoft.com/office/drawing/2014/main" id="{DECAF58A-978F-4782-ACDF-0F81DE63B6B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1676" name="Group 687">
              <a:extLst>
                <a:ext uri="{FF2B5EF4-FFF2-40B4-BE49-F238E27FC236}">
                  <a16:creationId xmlns:a16="http://schemas.microsoft.com/office/drawing/2014/main" id="{032128BC-E5AD-4DBB-A748-12B1BEC7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1678" name="Freeform 688">
                <a:extLst>
                  <a:ext uri="{FF2B5EF4-FFF2-40B4-BE49-F238E27FC236}">
                    <a16:creationId xmlns:a16="http://schemas.microsoft.com/office/drawing/2014/main" id="{F5385FB7-AEBA-4BC1-9C2A-A2C4799E4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9" name="Freeform 689">
                <a:extLst>
                  <a:ext uri="{FF2B5EF4-FFF2-40B4-BE49-F238E27FC236}">
                    <a16:creationId xmlns:a16="http://schemas.microsoft.com/office/drawing/2014/main" id="{6F3A387D-9D42-4528-A5A7-B0F2B933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0" name="Freeform 690">
                <a:extLst>
                  <a:ext uri="{FF2B5EF4-FFF2-40B4-BE49-F238E27FC236}">
                    <a16:creationId xmlns:a16="http://schemas.microsoft.com/office/drawing/2014/main" id="{D75C0F1E-BB98-40FC-96D8-64EFA4803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7" name="AutoShape 691">
              <a:extLst>
                <a:ext uri="{FF2B5EF4-FFF2-40B4-BE49-F238E27FC236}">
                  <a16:creationId xmlns:a16="http://schemas.microsoft.com/office/drawing/2014/main" id="{C303A378-6B6E-4D9E-A5D4-F47DA1A6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1" name="Group 692">
            <a:extLst>
              <a:ext uri="{FF2B5EF4-FFF2-40B4-BE49-F238E27FC236}">
                <a16:creationId xmlns:a16="http://schemas.microsoft.com/office/drawing/2014/main" id="{CFF4721F-B39C-428F-ADC5-8037CB31C1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1682" name="Line 693">
              <a:extLst>
                <a:ext uri="{FF2B5EF4-FFF2-40B4-BE49-F238E27FC236}">
                  <a16:creationId xmlns:a16="http://schemas.microsoft.com/office/drawing/2014/main" id="{6B3E8469-9642-43FD-A209-726F2B5E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3" name="Line 694">
              <a:extLst>
                <a:ext uri="{FF2B5EF4-FFF2-40B4-BE49-F238E27FC236}">
                  <a16:creationId xmlns:a16="http://schemas.microsoft.com/office/drawing/2014/main" id="{34B55D9E-B548-4C49-B126-B9E612250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4" name="Freeform 695">
              <a:extLst>
                <a:ext uri="{FF2B5EF4-FFF2-40B4-BE49-F238E27FC236}">
                  <a16:creationId xmlns:a16="http://schemas.microsoft.com/office/drawing/2014/main" id="{44588481-C5D4-4CB0-9511-E40996E4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5" name="Freeform 696">
              <a:extLst>
                <a:ext uri="{FF2B5EF4-FFF2-40B4-BE49-F238E27FC236}">
                  <a16:creationId xmlns:a16="http://schemas.microsoft.com/office/drawing/2014/main" id="{93FE9776-FB36-4150-9378-1228491BA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6" name="Freeform 697">
              <a:extLst>
                <a:ext uri="{FF2B5EF4-FFF2-40B4-BE49-F238E27FC236}">
                  <a16:creationId xmlns:a16="http://schemas.microsoft.com/office/drawing/2014/main" id="{F9BC6A34-648B-4F0A-93D3-311EF8F9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87" name="Group 698">
            <a:extLst>
              <a:ext uri="{FF2B5EF4-FFF2-40B4-BE49-F238E27FC236}">
                <a16:creationId xmlns:a16="http://schemas.microsoft.com/office/drawing/2014/main" id="{1FE1C9A8-AA61-4ACA-A957-A08C31B106DA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1688" name="Group 699">
              <a:extLst>
                <a:ext uri="{FF2B5EF4-FFF2-40B4-BE49-F238E27FC236}">
                  <a16:creationId xmlns:a16="http://schemas.microsoft.com/office/drawing/2014/main" id="{5878D2BC-17B1-48C2-A57D-293FA575957D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690" name="Freeform 700">
                <a:extLst>
                  <a:ext uri="{FF2B5EF4-FFF2-40B4-BE49-F238E27FC236}">
                    <a16:creationId xmlns:a16="http://schemas.microsoft.com/office/drawing/2014/main" id="{8BFB58E2-2DE7-4CD5-A6EF-DFDFC2CD3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1" name="Freeform 701">
                <a:extLst>
                  <a:ext uri="{FF2B5EF4-FFF2-40B4-BE49-F238E27FC236}">
                    <a16:creationId xmlns:a16="http://schemas.microsoft.com/office/drawing/2014/main" id="{E931BBB9-4032-4838-B088-95483ED46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9" name="AutoShape 702">
              <a:extLst>
                <a:ext uri="{FF2B5EF4-FFF2-40B4-BE49-F238E27FC236}">
                  <a16:creationId xmlns:a16="http://schemas.microsoft.com/office/drawing/2014/main" id="{0442E43F-715A-48BD-945A-687AB560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92" name="Group 703">
            <a:extLst>
              <a:ext uri="{FF2B5EF4-FFF2-40B4-BE49-F238E27FC236}">
                <a16:creationId xmlns:a16="http://schemas.microsoft.com/office/drawing/2014/main" id="{F4EDF3E8-1D37-4ACF-8E85-A254AEC997ED}"/>
              </a:ext>
            </a:extLst>
          </p:cNvPr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1693" name="Group 704">
              <a:extLst>
                <a:ext uri="{FF2B5EF4-FFF2-40B4-BE49-F238E27FC236}">
                  <a16:creationId xmlns:a16="http://schemas.microsoft.com/office/drawing/2014/main" id="{378D6F9C-9177-443D-BE43-8CEE1E12EB11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1701" name="Freeform 705">
                <a:extLst>
                  <a:ext uri="{FF2B5EF4-FFF2-40B4-BE49-F238E27FC236}">
                    <a16:creationId xmlns:a16="http://schemas.microsoft.com/office/drawing/2014/main" id="{3EF20B33-1651-4E99-A011-B2587068F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2" name="Freeform 706">
                <a:extLst>
                  <a:ext uri="{FF2B5EF4-FFF2-40B4-BE49-F238E27FC236}">
                    <a16:creationId xmlns:a16="http://schemas.microsoft.com/office/drawing/2014/main" id="{F490C7B1-A7C3-49B0-AFA4-D1CD073BC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4" name="Group 707">
              <a:extLst>
                <a:ext uri="{FF2B5EF4-FFF2-40B4-BE49-F238E27FC236}">
                  <a16:creationId xmlns:a16="http://schemas.microsoft.com/office/drawing/2014/main" id="{DCCDB7C8-9681-418D-BBE9-417129EF8A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1696" name="Freeform 708">
                <a:extLst>
                  <a:ext uri="{FF2B5EF4-FFF2-40B4-BE49-F238E27FC236}">
                    <a16:creationId xmlns:a16="http://schemas.microsoft.com/office/drawing/2014/main" id="{AE889899-2CF8-4796-8557-607694BCB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7" name="Line 709">
                <a:extLst>
                  <a:ext uri="{FF2B5EF4-FFF2-40B4-BE49-F238E27FC236}">
                    <a16:creationId xmlns:a16="http://schemas.microsoft.com/office/drawing/2014/main" id="{C3757D62-1140-431C-AC38-21844A8D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98" name="Group 710">
                <a:extLst>
                  <a:ext uri="{FF2B5EF4-FFF2-40B4-BE49-F238E27FC236}">
                    <a16:creationId xmlns:a16="http://schemas.microsoft.com/office/drawing/2014/main" id="{8072CD6E-4DE7-4C5F-AC03-81ABB7B4DF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1699" name="Freeform 711">
                  <a:extLst>
                    <a:ext uri="{FF2B5EF4-FFF2-40B4-BE49-F238E27FC236}">
                      <a16:creationId xmlns:a16="http://schemas.microsoft.com/office/drawing/2014/main" id="{816ED36D-E05C-4931-81C8-3374E6CE4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0" name="Freeform 712">
                  <a:extLst>
                    <a:ext uri="{FF2B5EF4-FFF2-40B4-BE49-F238E27FC236}">
                      <a16:creationId xmlns:a16="http://schemas.microsoft.com/office/drawing/2014/main" id="{E10C4980-974D-4E60-95B9-D42E58F3C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95" name="AutoShape 713">
              <a:extLst>
                <a:ext uri="{FF2B5EF4-FFF2-40B4-BE49-F238E27FC236}">
                  <a16:creationId xmlns:a16="http://schemas.microsoft.com/office/drawing/2014/main" id="{5B6522E2-73CA-4EE9-9575-66D368DE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03" name="Group 714">
            <a:extLst>
              <a:ext uri="{FF2B5EF4-FFF2-40B4-BE49-F238E27FC236}">
                <a16:creationId xmlns:a16="http://schemas.microsoft.com/office/drawing/2014/main" id="{2CC20BB9-8734-46F6-8BBA-C7535DE7C65F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1704" name="Group 715">
              <a:extLst>
                <a:ext uri="{FF2B5EF4-FFF2-40B4-BE49-F238E27FC236}">
                  <a16:creationId xmlns:a16="http://schemas.microsoft.com/office/drawing/2014/main" id="{AD59B015-F3B4-4A6D-B7D0-E92B143BE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1734" name="Oval 716">
                <a:extLst>
                  <a:ext uri="{FF2B5EF4-FFF2-40B4-BE49-F238E27FC236}">
                    <a16:creationId xmlns:a16="http://schemas.microsoft.com/office/drawing/2014/main" id="{B4BE6368-85DB-49E2-972D-D34C4DC3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5" name="Oval 717">
                <a:extLst>
                  <a:ext uri="{FF2B5EF4-FFF2-40B4-BE49-F238E27FC236}">
                    <a16:creationId xmlns:a16="http://schemas.microsoft.com/office/drawing/2014/main" id="{8FE20DBB-F292-4C68-9317-D8B20ABD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6" name="Freeform 718">
                <a:extLst>
                  <a:ext uri="{FF2B5EF4-FFF2-40B4-BE49-F238E27FC236}">
                    <a16:creationId xmlns:a16="http://schemas.microsoft.com/office/drawing/2014/main" id="{5915E00D-A629-4FB5-80F3-CF9EB2FC3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7" name="Rectangle 719">
                <a:extLst>
                  <a:ext uri="{FF2B5EF4-FFF2-40B4-BE49-F238E27FC236}">
                    <a16:creationId xmlns:a16="http://schemas.microsoft.com/office/drawing/2014/main" id="{9DB78C3C-B980-4C04-A442-3D7F90CC3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8" name="Rectangle 720">
                <a:extLst>
                  <a:ext uri="{FF2B5EF4-FFF2-40B4-BE49-F238E27FC236}">
                    <a16:creationId xmlns:a16="http://schemas.microsoft.com/office/drawing/2014/main" id="{C8D5F42C-DD92-4080-8426-11BF9677B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9" name="Rectangle 721">
                <a:extLst>
                  <a:ext uri="{FF2B5EF4-FFF2-40B4-BE49-F238E27FC236}">
                    <a16:creationId xmlns:a16="http://schemas.microsoft.com/office/drawing/2014/main" id="{0017D9CF-CC0F-4CEA-B2D0-1BB87CE56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0" name="Rectangle 722">
                <a:extLst>
                  <a:ext uri="{FF2B5EF4-FFF2-40B4-BE49-F238E27FC236}">
                    <a16:creationId xmlns:a16="http://schemas.microsoft.com/office/drawing/2014/main" id="{6BC2506D-DA26-47E7-84D6-1F9EBCC1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05" name="Group 723">
              <a:extLst>
                <a:ext uri="{FF2B5EF4-FFF2-40B4-BE49-F238E27FC236}">
                  <a16:creationId xmlns:a16="http://schemas.microsoft.com/office/drawing/2014/main" id="{29AB635E-838F-4B9F-BB65-263BE459D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1727" name="Oval 724">
                <a:extLst>
                  <a:ext uri="{FF2B5EF4-FFF2-40B4-BE49-F238E27FC236}">
                    <a16:creationId xmlns:a16="http://schemas.microsoft.com/office/drawing/2014/main" id="{12E5A88C-B048-49CC-B7EE-7A2F60BC3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8" name="Oval 725">
                <a:extLst>
                  <a:ext uri="{FF2B5EF4-FFF2-40B4-BE49-F238E27FC236}">
                    <a16:creationId xmlns:a16="http://schemas.microsoft.com/office/drawing/2014/main" id="{1AE3D255-09C4-499C-8FEB-386F473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9" name="Freeform 726">
                <a:extLst>
                  <a:ext uri="{FF2B5EF4-FFF2-40B4-BE49-F238E27FC236}">
                    <a16:creationId xmlns:a16="http://schemas.microsoft.com/office/drawing/2014/main" id="{96278CF4-FC2D-4D13-81C5-CE08C924B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0" name="Rectangle 727">
                <a:extLst>
                  <a:ext uri="{FF2B5EF4-FFF2-40B4-BE49-F238E27FC236}">
                    <a16:creationId xmlns:a16="http://schemas.microsoft.com/office/drawing/2014/main" id="{1D45A69E-2626-4A04-954D-777693C65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1" name="Rectangle 728">
                <a:extLst>
                  <a:ext uri="{FF2B5EF4-FFF2-40B4-BE49-F238E27FC236}">
                    <a16:creationId xmlns:a16="http://schemas.microsoft.com/office/drawing/2014/main" id="{7EED0AD2-7AC8-49AE-AD78-E09279D9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2" name="Rectangle 729">
                <a:extLst>
                  <a:ext uri="{FF2B5EF4-FFF2-40B4-BE49-F238E27FC236}">
                    <a16:creationId xmlns:a16="http://schemas.microsoft.com/office/drawing/2014/main" id="{CCE2A4AD-3B8C-4BC5-BDC3-94CA2E34E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3" name="Rectangle 730">
                <a:extLst>
                  <a:ext uri="{FF2B5EF4-FFF2-40B4-BE49-F238E27FC236}">
                    <a16:creationId xmlns:a16="http://schemas.microsoft.com/office/drawing/2014/main" id="{A2D29E4F-681C-4032-A183-FE04AC3B3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706" name="Text Box 731">
              <a:extLst>
                <a:ext uri="{FF2B5EF4-FFF2-40B4-BE49-F238E27FC236}">
                  <a16:creationId xmlns:a16="http://schemas.microsoft.com/office/drawing/2014/main" id="{24472397-526A-406D-8CEF-4724582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1707" name="Text Box 732">
              <a:extLst>
                <a:ext uri="{FF2B5EF4-FFF2-40B4-BE49-F238E27FC236}">
                  <a16:creationId xmlns:a16="http://schemas.microsoft.com/office/drawing/2014/main" id="{5A0174CC-0509-4ABE-B9B2-DEF90D78A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1708" name="Text Box 733">
              <a:extLst>
                <a:ext uri="{FF2B5EF4-FFF2-40B4-BE49-F238E27FC236}">
                  <a16:creationId xmlns:a16="http://schemas.microsoft.com/office/drawing/2014/main" id="{26235A91-1ADA-40A9-BDC0-531E51A18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1709" name="Text Box 734">
              <a:extLst>
                <a:ext uri="{FF2B5EF4-FFF2-40B4-BE49-F238E27FC236}">
                  <a16:creationId xmlns:a16="http://schemas.microsoft.com/office/drawing/2014/main" id="{2346D8C8-356D-4F12-B4F6-30623BC1E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1710" name="Text Box 735">
              <a:extLst>
                <a:ext uri="{FF2B5EF4-FFF2-40B4-BE49-F238E27FC236}">
                  <a16:creationId xmlns:a16="http://schemas.microsoft.com/office/drawing/2014/main" id="{92867A76-3EF7-45DB-9A87-9602EB947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1711" name="Group 736">
              <a:extLst>
                <a:ext uri="{FF2B5EF4-FFF2-40B4-BE49-F238E27FC236}">
                  <a16:creationId xmlns:a16="http://schemas.microsoft.com/office/drawing/2014/main" id="{4B0AC106-9A7D-4DE3-88BB-25D3F4DF9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1720" name="Oval 737">
                <a:extLst>
                  <a:ext uri="{FF2B5EF4-FFF2-40B4-BE49-F238E27FC236}">
                    <a16:creationId xmlns:a16="http://schemas.microsoft.com/office/drawing/2014/main" id="{A53C18E0-5CCD-4F36-AAD8-1CCF9B80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1" name="Oval 738">
                <a:extLst>
                  <a:ext uri="{FF2B5EF4-FFF2-40B4-BE49-F238E27FC236}">
                    <a16:creationId xmlns:a16="http://schemas.microsoft.com/office/drawing/2014/main" id="{6EDE4ADA-B176-4F05-8A59-6B7F251D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2" name="Freeform 739">
                <a:extLst>
                  <a:ext uri="{FF2B5EF4-FFF2-40B4-BE49-F238E27FC236}">
                    <a16:creationId xmlns:a16="http://schemas.microsoft.com/office/drawing/2014/main" id="{50A27A25-6856-4B8A-A974-AA7EA4E4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3" name="Rectangle 740">
                <a:extLst>
                  <a:ext uri="{FF2B5EF4-FFF2-40B4-BE49-F238E27FC236}">
                    <a16:creationId xmlns:a16="http://schemas.microsoft.com/office/drawing/2014/main" id="{62455962-23DD-42D2-A733-2B953F1D1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4" name="Rectangle 741">
                <a:extLst>
                  <a:ext uri="{FF2B5EF4-FFF2-40B4-BE49-F238E27FC236}">
                    <a16:creationId xmlns:a16="http://schemas.microsoft.com/office/drawing/2014/main" id="{36EAA4A8-077B-460D-BEC2-7FEB2985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5" name="Rectangle 742">
                <a:extLst>
                  <a:ext uri="{FF2B5EF4-FFF2-40B4-BE49-F238E27FC236}">
                    <a16:creationId xmlns:a16="http://schemas.microsoft.com/office/drawing/2014/main" id="{761391AE-CBF7-4918-8714-920FD8762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6" name="Rectangle 743">
                <a:extLst>
                  <a:ext uri="{FF2B5EF4-FFF2-40B4-BE49-F238E27FC236}">
                    <a16:creationId xmlns:a16="http://schemas.microsoft.com/office/drawing/2014/main" id="{5EB298FE-0335-4433-A39D-AADB0F17A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12" name="Group 744">
              <a:extLst>
                <a:ext uri="{FF2B5EF4-FFF2-40B4-BE49-F238E27FC236}">
                  <a16:creationId xmlns:a16="http://schemas.microsoft.com/office/drawing/2014/main" id="{EE1309F1-C12C-46DF-B0E0-52D8D2B73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1713" name="Oval 745">
                <a:extLst>
                  <a:ext uri="{FF2B5EF4-FFF2-40B4-BE49-F238E27FC236}">
                    <a16:creationId xmlns:a16="http://schemas.microsoft.com/office/drawing/2014/main" id="{A5778C20-64DD-40A8-9C4D-43F9FC587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4" name="Oval 746">
                <a:extLst>
                  <a:ext uri="{FF2B5EF4-FFF2-40B4-BE49-F238E27FC236}">
                    <a16:creationId xmlns:a16="http://schemas.microsoft.com/office/drawing/2014/main" id="{5F29FCFC-EF3C-44E5-99A6-F96CB893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5" name="Freeform 747">
                <a:extLst>
                  <a:ext uri="{FF2B5EF4-FFF2-40B4-BE49-F238E27FC236}">
                    <a16:creationId xmlns:a16="http://schemas.microsoft.com/office/drawing/2014/main" id="{F51D8A9F-797F-410A-9A09-C2B0EAC6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6" name="Rectangle 748">
                <a:extLst>
                  <a:ext uri="{FF2B5EF4-FFF2-40B4-BE49-F238E27FC236}">
                    <a16:creationId xmlns:a16="http://schemas.microsoft.com/office/drawing/2014/main" id="{80A47EC0-95AD-4142-BCF8-868EF3C96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7" name="Rectangle 749">
                <a:extLst>
                  <a:ext uri="{FF2B5EF4-FFF2-40B4-BE49-F238E27FC236}">
                    <a16:creationId xmlns:a16="http://schemas.microsoft.com/office/drawing/2014/main" id="{E12F0963-807E-4B19-9089-94931CB76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8" name="Rectangle 750">
                <a:extLst>
                  <a:ext uri="{FF2B5EF4-FFF2-40B4-BE49-F238E27FC236}">
                    <a16:creationId xmlns:a16="http://schemas.microsoft.com/office/drawing/2014/main" id="{C1C5DCA1-CCB5-4BC5-996A-6A37D645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9" name="Rectangle 751">
                <a:extLst>
                  <a:ext uri="{FF2B5EF4-FFF2-40B4-BE49-F238E27FC236}">
                    <a16:creationId xmlns:a16="http://schemas.microsoft.com/office/drawing/2014/main" id="{7073EEA6-C176-4D66-B944-A478A03A7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41" name="Group 752">
            <a:extLst>
              <a:ext uri="{FF2B5EF4-FFF2-40B4-BE49-F238E27FC236}">
                <a16:creationId xmlns:a16="http://schemas.microsoft.com/office/drawing/2014/main" id="{CBA3C44B-5EFE-4771-B6C8-20249F31A7B7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1742" name="Line 753">
              <a:extLst>
                <a:ext uri="{FF2B5EF4-FFF2-40B4-BE49-F238E27FC236}">
                  <a16:creationId xmlns:a16="http://schemas.microsoft.com/office/drawing/2014/main" id="{10D13BCF-80C4-4376-B065-571E4BF9E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" name="Freeform 754">
              <a:extLst>
                <a:ext uri="{FF2B5EF4-FFF2-40B4-BE49-F238E27FC236}">
                  <a16:creationId xmlns:a16="http://schemas.microsoft.com/office/drawing/2014/main" id="{FC3E6DEE-3315-44AD-8225-FBAA7A03CD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" name="Freeform 755">
              <a:extLst>
                <a:ext uri="{FF2B5EF4-FFF2-40B4-BE49-F238E27FC236}">
                  <a16:creationId xmlns:a16="http://schemas.microsoft.com/office/drawing/2014/main" id="{C66855B7-2A29-4859-92B0-8363F5011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" name="Freeform 756">
              <a:extLst>
                <a:ext uri="{FF2B5EF4-FFF2-40B4-BE49-F238E27FC236}">
                  <a16:creationId xmlns:a16="http://schemas.microsoft.com/office/drawing/2014/main" id="{B8A24607-81CF-4A24-A157-190924BE0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" name="Freeform 757">
              <a:extLst>
                <a:ext uri="{FF2B5EF4-FFF2-40B4-BE49-F238E27FC236}">
                  <a16:creationId xmlns:a16="http://schemas.microsoft.com/office/drawing/2014/main" id="{C32B4B70-DECC-4CDD-8BBD-447D3AFC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" name="Group 758">
            <a:extLst>
              <a:ext uri="{FF2B5EF4-FFF2-40B4-BE49-F238E27FC236}">
                <a16:creationId xmlns:a16="http://schemas.microsoft.com/office/drawing/2014/main" id="{A3E21B54-7E33-4AB3-B6C7-4749BE65B8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1748" name="Line 759">
              <a:extLst>
                <a:ext uri="{FF2B5EF4-FFF2-40B4-BE49-F238E27FC236}">
                  <a16:creationId xmlns:a16="http://schemas.microsoft.com/office/drawing/2014/main" id="{0161C87C-2444-45B1-8040-95BB08AD2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" name="Freeform 760">
              <a:extLst>
                <a:ext uri="{FF2B5EF4-FFF2-40B4-BE49-F238E27FC236}">
                  <a16:creationId xmlns:a16="http://schemas.microsoft.com/office/drawing/2014/main" id="{1DA3A696-74EF-4BC8-9FF6-7B87C842D9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0" name="Freeform 761">
              <a:extLst>
                <a:ext uri="{FF2B5EF4-FFF2-40B4-BE49-F238E27FC236}">
                  <a16:creationId xmlns:a16="http://schemas.microsoft.com/office/drawing/2014/main" id="{57F9F3C7-4E16-4478-93E3-05A6A246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1" name="Freeform 762">
              <a:extLst>
                <a:ext uri="{FF2B5EF4-FFF2-40B4-BE49-F238E27FC236}">
                  <a16:creationId xmlns:a16="http://schemas.microsoft.com/office/drawing/2014/main" id="{9F6A5037-2B76-4442-A815-69DCD85AE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" name="Freeform 763">
              <a:extLst>
                <a:ext uri="{FF2B5EF4-FFF2-40B4-BE49-F238E27FC236}">
                  <a16:creationId xmlns:a16="http://schemas.microsoft.com/office/drawing/2014/main" id="{23469A94-7324-4122-AB4D-5F96FB53E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3" name="Group 764">
            <a:extLst>
              <a:ext uri="{FF2B5EF4-FFF2-40B4-BE49-F238E27FC236}">
                <a16:creationId xmlns:a16="http://schemas.microsoft.com/office/drawing/2014/main" id="{B2775AC1-0FA4-46FD-B2E6-5DA8ECEE005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1754" name="Line 765">
              <a:extLst>
                <a:ext uri="{FF2B5EF4-FFF2-40B4-BE49-F238E27FC236}">
                  <a16:creationId xmlns:a16="http://schemas.microsoft.com/office/drawing/2014/main" id="{7E2BB137-17F3-4F1A-B465-81B4BEA16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" name="Freeform 766">
              <a:extLst>
                <a:ext uri="{FF2B5EF4-FFF2-40B4-BE49-F238E27FC236}">
                  <a16:creationId xmlns:a16="http://schemas.microsoft.com/office/drawing/2014/main" id="{25453758-60DD-4EEC-B5C4-E00EB414C9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6" name="Freeform 767">
              <a:extLst>
                <a:ext uri="{FF2B5EF4-FFF2-40B4-BE49-F238E27FC236}">
                  <a16:creationId xmlns:a16="http://schemas.microsoft.com/office/drawing/2014/main" id="{DB6FB3FD-0205-4E0C-9ED7-06F1B228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7" name="Freeform 768">
              <a:extLst>
                <a:ext uri="{FF2B5EF4-FFF2-40B4-BE49-F238E27FC236}">
                  <a16:creationId xmlns:a16="http://schemas.microsoft.com/office/drawing/2014/main" id="{E6F722C7-A6C0-427F-957D-0F9FCEFB9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8" name="Freeform 769">
              <a:extLst>
                <a:ext uri="{FF2B5EF4-FFF2-40B4-BE49-F238E27FC236}">
                  <a16:creationId xmlns:a16="http://schemas.microsoft.com/office/drawing/2014/main" id="{F288B097-A0F5-41D7-9845-9D3B6F40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9" name="Group 770">
            <a:extLst>
              <a:ext uri="{FF2B5EF4-FFF2-40B4-BE49-F238E27FC236}">
                <a16:creationId xmlns:a16="http://schemas.microsoft.com/office/drawing/2014/main" id="{22CE1788-9253-46A5-B81F-9C8045E410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1760" name="Line 771">
              <a:extLst>
                <a:ext uri="{FF2B5EF4-FFF2-40B4-BE49-F238E27FC236}">
                  <a16:creationId xmlns:a16="http://schemas.microsoft.com/office/drawing/2014/main" id="{07BE864F-3928-4D15-A028-45D89AE3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1" name="Freeform 772">
              <a:extLst>
                <a:ext uri="{FF2B5EF4-FFF2-40B4-BE49-F238E27FC236}">
                  <a16:creationId xmlns:a16="http://schemas.microsoft.com/office/drawing/2014/main" id="{4FD3F27C-BDEB-474B-882A-6FB9F4D36F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2" name="Freeform 773">
              <a:extLst>
                <a:ext uri="{FF2B5EF4-FFF2-40B4-BE49-F238E27FC236}">
                  <a16:creationId xmlns:a16="http://schemas.microsoft.com/office/drawing/2014/main" id="{B77EE34A-8C37-4B65-AC3A-7691ACE0B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3" name="Freeform 774">
              <a:extLst>
                <a:ext uri="{FF2B5EF4-FFF2-40B4-BE49-F238E27FC236}">
                  <a16:creationId xmlns:a16="http://schemas.microsoft.com/office/drawing/2014/main" id="{96CF04D1-7D22-4819-B45D-5F50E7232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4" name="Freeform 775">
              <a:extLst>
                <a:ext uri="{FF2B5EF4-FFF2-40B4-BE49-F238E27FC236}">
                  <a16:creationId xmlns:a16="http://schemas.microsoft.com/office/drawing/2014/main" id="{80043B78-DE20-45E7-8DEA-E08A0E85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5" name="Group 776">
            <a:extLst>
              <a:ext uri="{FF2B5EF4-FFF2-40B4-BE49-F238E27FC236}">
                <a16:creationId xmlns:a16="http://schemas.microsoft.com/office/drawing/2014/main" id="{86877DF9-8420-4C54-BEBB-1D0A5296E04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1766" name="Text Box 777">
              <a:extLst>
                <a:ext uri="{FF2B5EF4-FFF2-40B4-BE49-F238E27FC236}">
                  <a16:creationId xmlns:a16="http://schemas.microsoft.com/office/drawing/2014/main" id="{89DF44B4-63A6-445C-9152-CAA7F0683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1767" name="Group 778">
              <a:extLst>
                <a:ext uri="{FF2B5EF4-FFF2-40B4-BE49-F238E27FC236}">
                  <a16:creationId xmlns:a16="http://schemas.microsoft.com/office/drawing/2014/main" id="{1EE44C4B-5B07-4881-AF99-3C83291EE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1768" name="Group 779">
                <a:extLst>
                  <a:ext uri="{FF2B5EF4-FFF2-40B4-BE49-F238E27FC236}">
                    <a16:creationId xmlns:a16="http://schemas.microsoft.com/office/drawing/2014/main" id="{0C3E08DD-179B-48BF-B791-477619439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1776" name="Group 780">
                  <a:extLst>
                    <a:ext uri="{FF2B5EF4-FFF2-40B4-BE49-F238E27FC236}">
                      <a16:creationId xmlns:a16="http://schemas.microsoft.com/office/drawing/2014/main" id="{C21F83CD-F27F-4D99-BC23-43AFB649C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1778" name="Group 781">
                    <a:extLst>
                      <a:ext uri="{FF2B5EF4-FFF2-40B4-BE49-F238E27FC236}">
                        <a16:creationId xmlns:a16="http://schemas.microsoft.com/office/drawing/2014/main" id="{7B08F749-8425-4E0E-9C01-AEB964DB8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1780" name="Freeform 782">
                      <a:extLst>
                        <a:ext uri="{FF2B5EF4-FFF2-40B4-BE49-F238E27FC236}">
                          <a16:creationId xmlns:a16="http://schemas.microsoft.com/office/drawing/2014/main" id="{24350D58-3EDD-4047-AE3C-410D4FB7CA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1" name="Line 783">
                      <a:extLst>
                        <a:ext uri="{FF2B5EF4-FFF2-40B4-BE49-F238E27FC236}">
                          <a16:creationId xmlns:a16="http://schemas.microsoft.com/office/drawing/2014/main" id="{7CB58F2D-B230-414A-B1E1-56ECAEB3B1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79" name="Freeform 784">
                    <a:extLst>
                      <a:ext uri="{FF2B5EF4-FFF2-40B4-BE49-F238E27FC236}">
                        <a16:creationId xmlns:a16="http://schemas.microsoft.com/office/drawing/2014/main" id="{7886A72E-B966-4EF1-A805-FB7C69C14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7" name="Freeform 785">
                  <a:extLst>
                    <a:ext uri="{FF2B5EF4-FFF2-40B4-BE49-F238E27FC236}">
                      <a16:creationId xmlns:a16="http://schemas.microsoft.com/office/drawing/2014/main" id="{212500C5-687D-4286-BDC8-4C75CF82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69" name="Group 786">
                <a:extLst>
                  <a:ext uri="{FF2B5EF4-FFF2-40B4-BE49-F238E27FC236}">
                    <a16:creationId xmlns:a16="http://schemas.microsoft.com/office/drawing/2014/main" id="{A080720E-C484-4B36-916B-0074104A53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1770" name="Group 787">
                  <a:extLst>
                    <a:ext uri="{FF2B5EF4-FFF2-40B4-BE49-F238E27FC236}">
                      <a16:creationId xmlns:a16="http://schemas.microsoft.com/office/drawing/2014/main" id="{102FBFB1-A356-4163-8BBD-457482E34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1773" name="Line 788">
                    <a:extLst>
                      <a:ext uri="{FF2B5EF4-FFF2-40B4-BE49-F238E27FC236}">
                        <a16:creationId xmlns:a16="http://schemas.microsoft.com/office/drawing/2014/main" id="{D0E1D548-D627-4524-A213-528EA0007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4" name="Line 789">
                    <a:extLst>
                      <a:ext uri="{FF2B5EF4-FFF2-40B4-BE49-F238E27FC236}">
                        <a16:creationId xmlns:a16="http://schemas.microsoft.com/office/drawing/2014/main" id="{85B20579-9831-4336-8809-1E2763A358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5" name="Freeform 790">
                    <a:extLst>
                      <a:ext uri="{FF2B5EF4-FFF2-40B4-BE49-F238E27FC236}">
                        <a16:creationId xmlns:a16="http://schemas.microsoft.com/office/drawing/2014/main" id="{36381316-DEC2-495E-AAD1-84117E6CB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71" name="Line 791">
                  <a:extLst>
                    <a:ext uri="{FF2B5EF4-FFF2-40B4-BE49-F238E27FC236}">
                      <a16:creationId xmlns:a16="http://schemas.microsoft.com/office/drawing/2014/main" id="{926757DD-2145-416F-8CC4-8316F524D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2" name="Line 792">
                  <a:extLst>
                    <a:ext uri="{FF2B5EF4-FFF2-40B4-BE49-F238E27FC236}">
                      <a16:creationId xmlns:a16="http://schemas.microsoft.com/office/drawing/2014/main" id="{69B3C7A6-92BC-4289-92AA-2B1D82888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2" name="Group 810">
            <a:extLst>
              <a:ext uri="{FF2B5EF4-FFF2-40B4-BE49-F238E27FC236}">
                <a16:creationId xmlns:a16="http://schemas.microsoft.com/office/drawing/2014/main" id="{A118FA80-C37F-4F58-984C-FF1EB0EDDD2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1783" name="Group 811">
              <a:extLst>
                <a:ext uri="{FF2B5EF4-FFF2-40B4-BE49-F238E27FC236}">
                  <a16:creationId xmlns:a16="http://schemas.microsoft.com/office/drawing/2014/main" id="{F1C958B2-02FB-4B78-B583-FB2FDF2382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1786" name="Line 812">
                <a:extLst>
                  <a:ext uri="{FF2B5EF4-FFF2-40B4-BE49-F238E27FC236}">
                    <a16:creationId xmlns:a16="http://schemas.microsoft.com/office/drawing/2014/main" id="{F7CC2449-EC8C-40AC-BDA8-053CD8097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7" name="Line 813">
                <a:extLst>
                  <a:ext uri="{FF2B5EF4-FFF2-40B4-BE49-F238E27FC236}">
                    <a16:creationId xmlns:a16="http://schemas.microsoft.com/office/drawing/2014/main" id="{E9B2C652-0A60-4C2D-A0B9-DA2BE39A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8" name="Line 814">
                <a:extLst>
                  <a:ext uri="{FF2B5EF4-FFF2-40B4-BE49-F238E27FC236}">
                    <a16:creationId xmlns:a16="http://schemas.microsoft.com/office/drawing/2014/main" id="{78AB458E-C7C7-47CE-B2FE-D681FB81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4" name="Line 815">
              <a:extLst>
                <a:ext uri="{FF2B5EF4-FFF2-40B4-BE49-F238E27FC236}">
                  <a16:creationId xmlns:a16="http://schemas.microsoft.com/office/drawing/2014/main" id="{EC59C9B7-955E-4F68-9C39-F56AC20EB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5" name="Line 816">
              <a:extLst>
                <a:ext uri="{FF2B5EF4-FFF2-40B4-BE49-F238E27FC236}">
                  <a16:creationId xmlns:a16="http://schemas.microsoft.com/office/drawing/2014/main" id="{733A7E1F-6F8C-412E-981B-A39945A13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9" name="Group 817">
            <a:extLst>
              <a:ext uri="{FF2B5EF4-FFF2-40B4-BE49-F238E27FC236}">
                <a16:creationId xmlns:a16="http://schemas.microsoft.com/office/drawing/2014/main" id="{94405E2B-C16B-4CAA-A5A6-30CE61B579BA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1790" name="Group 818">
              <a:extLst>
                <a:ext uri="{FF2B5EF4-FFF2-40B4-BE49-F238E27FC236}">
                  <a16:creationId xmlns:a16="http://schemas.microsoft.com/office/drawing/2014/main" id="{F4F1E188-F9D4-46F0-AA1A-13805DA09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1792" name="Freeform 819">
                <a:extLst>
                  <a:ext uri="{FF2B5EF4-FFF2-40B4-BE49-F238E27FC236}">
                    <a16:creationId xmlns:a16="http://schemas.microsoft.com/office/drawing/2014/main" id="{D434AEA6-6822-4DE6-9F5E-6F9EA86D6D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3" name="Freeform 820">
                <a:extLst>
                  <a:ext uri="{FF2B5EF4-FFF2-40B4-BE49-F238E27FC236}">
                    <a16:creationId xmlns:a16="http://schemas.microsoft.com/office/drawing/2014/main" id="{AE90CB0C-E3FE-4710-981D-582DDC59F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1" name="AutoShape 821">
              <a:extLst>
                <a:ext uri="{FF2B5EF4-FFF2-40B4-BE49-F238E27FC236}">
                  <a16:creationId xmlns:a16="http://schemas.microsoft.com/office/drawing/2014/main" id="{EF3C36E9-FE20-40F2-881C-8953F53F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4" name="Group 822">
            <a:extLst>
              <a:ext uri="{FF2B5EF4-FFF2-40B4-BE49-F238E27FC236}">
                <a16:creationId xmlns:a16="http://schemas.microsoft.com/office/drawing/2014/main" id="{7A7395B4-A3E8-46CD-88B1-F78DF14F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1795" name="Group 823">
              <a:extLst>
                <a:ext uri="{FF2B5EF4-FFF2-40B4-BE49-F238E27FC236}">
                  <a16:creationId xmlns:a16="http://schemas.microsoft.com/office/drawing/2014/main" id="{F6C3C0B8-846C-4862-B921-724F7BD3F852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1797" name="Freeform 824">
                <a:extLst>
                  <a:ext uri="{FF2B5EF4-FFF2-40B4-BE49-F238E27FC236}">
                    <a16:creationId xmlns:a16="http://schemas.microsoft.com/office/drawing/2014/main" id="{8E24A579-5F92-4B9D-BF1A-9405804FB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8" name="Freeform 825">
                <a:extLst>
                  <a:ext uri="{FF2B5EF4-FFF2-40B4-BE49-F238E27FC236}">
                    <a16:creationId xmlns:a16="http://schemas.microsoft.com/office/drawing/2014/main" id="{32DD420E-906A-4CC3-9B72-4AFCA3C4E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96" name="AutoShape 826">
              <a:extLst>
                <a:ext uri="{FF2B5EF4-FFF2-40B4-BE49-F238E27FC236}">
                  <a16:creationId xmlns:a16="http://schemas.microsoft.com/office/drawing/2014/main" id="{0E163E08-F92E-4BF6-A4DC-B1DDD801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99" name="Group 827">
            <a:extLst>
              <a:ext uri="{FF2B5EF4-FFF2-40B4-BE49-F238E27FC236}">
                <a16:creationId xmlns:a16="http://schemas.microsoft.com/office/drawing/2014/main" id="{9188A645-5102-4EAF-99A6-7B664C6CAF63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1800" name="Group 828">
              <a:extLst>
                <a:ext uri="{FF2B5EF4-FFF2-40B4-BE49-F238E27FC236}">
                  <a16:creationId xmlns:a16="http://schemas.microsoft.com/office/drawing/2014/main" id="{742CAF29-7E5F-4B34-8A30-D510CC12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1807" name="Freeform 829">
                <a:extLst>
                  <a:ext uri="{FF2B5EF4-FFF2-40B4-BE49-F238E27FC236}">
                    <a16:creationId xmlns:a16="http://schemas.microsoft.com/office/drawing/2014/main" id="{92F6F48F-0D32-4318-8BD4-8C9836AC2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8" name="Freeform 830">
                <a:extLst>
                  <a:ext uri="{FF2B5EF4-FFF2-40B4-BE49-F238E27FC236}">
                    <a16:creationId xmlns:a16="http://schemas.microsoft.com/office/drawing/2014/main" id="{C75E589F-831B-4BFB-80F8-80C8CC3D3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1" name="Freeform 831">
              <a:extLst>
                <a:ext uri="{FF2B5EF4-FFF2-40B4-BE49-F238E27FC236}">
                  <a16:creationId xmlns:a16="http://schemas.microsoft.com/office/drawing/2014/main" id="{5DD0D39D-E5E0-4142-849E-CA5312FD3826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2" name="Freeform 832">
              <a:extLst>
                <a:ext uri="{FF2B5EF4-FFF2-40B4-BE49-F238E27FC236}">
                  <a16:creationId xmlns:a16="http://schemas.microsoft.com/office/drawing/2014/main" id="{B49AE5EC-76BB-48A2-96E8-54DE3C52A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3" name="Group 833">
              <a:extLst>
                <a:ext uri="{FF2B5EF4-FFF2-40B4-BE49-F238E27FC236}">
                  <a16:creationId xmlns:a16="http://schemas.microsoft.com/office/drawing/2014/main" id="{55751A66-869E-4E94-BA62-3F006E4ED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804" name="Freeform 834">
                <a:extLst>
                  <a:ext uri="{FF2B5EF4-FFF2-40B4-BE49-F238E27FC236}">
                    <a16:creationId xmlns:a16="http://schemas.microsoft.com/office/drawing/2014/main" id="{A4F78AE6-DAD9-4F5C-8779-819BFD916C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5" name="Line 835">
                <a:extLst>
                  <a:ext uri="{FF2B5EF4-FFF2-40B4-BE49-F238E27FC236}">
                    <a16:creationId xmlns:a16="http://schemas.microsoft.com/office/drawing/2014/main" id="{9E536A5E-1972-4605-8DD1-95CDCBC2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Freeform 836">
                <a:extLst>
                  <a:ext uri="{FF2B5EF4-FFF2-40B4-BE49-F238E27FC236}">
                    <a16:creationId xmlns:a16="http://schemas.microsoft.com/office/drawing/2014/main" id="{3471141E-6199-4E77-BDBB-CFB864B40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9" name="Group 837">
            <a:extLst>
              <a:ext uri="{FF2B5EF4-FFF2-40B4-BE49-F238E27FC236}">
                <a16:creationId xmlns:a16="http://schemas.microsoft.com/office/drawing/2014/main" id="{6054BF35-F147-4B8D-88F1-FEEC83BB463D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1810" name="Freeform 838">
              <a:extLst>
                <a:ext uri="{FF2B5EF4-FFF2-40B4-BE49-F238E27FC236}">
                  <a16:creationId xmlns:a16="http://schemas.microsoft.com/office/drawing/2014/main" id="{794DDCD1-ABB3-4A28-ABDF-7187B91BB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1" name="Group 839">
              <a:extLst>
                <a:ext uri="{FF2B5EF4-FFF2-40B4-BE49-F238E27FC236}">
                  <a16:creationId xmlns:a16="http://schemas.microsoft.com/office/drawing/2014/main" id="{0229411F-0422-4E24-87D4-B3B7DC02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1812" name="Rectangle 840">
                <a:extLst>
                  <a:ext uri="{FF2B5EF4-FFF2-40B4-BE49-F238E27FC236}">
                    <a16:creationId xmlns:a16="http://schemas.microsoft.com/office/drawing/2014/main" id="{C3AC7323-522B-42F7-9C95-1299E051F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13" name="Group 841">
                <a:extLst>
                  <a:ext uri="{FF2B5EF4-FFF2-40B4-BE49-F238E27FC236}">
                    <a16:creationId xmlns:a16="http://schemas.microsoft.com/office/drawing/2014/main" id="{96F6B42F-6314-4376-B079-5CFD5FC73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1838" name="Freeform 842">
                  <a:extLst>
                    <a:ext uri="{FF2B5EF4-FFF2-40B4-BE49-F238E27FC236}">
                      <a16:creationId xmlns:a16="http://schemas.microsoft.com/office/drawing/2014/main" id="{8610D11A-C9B9-4617-832F-401072F04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9" name="Freeform 843">
                  <a:extLst>
                    <a:ext uri="{FF2B5EF4-FFF2-40B4-BE49-F238E27FC236}">
                      <a16:creationId xmlns:a16="http://schemas.microsoft.com/office/drawing/2014/main" id="{91CECE65-6E65-4129-87CD-F7113BCDF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0" name="Freeform 844">
                  <a:extLst>
                    <a:ext uri="{FF2B5EF4-FFF2-40B4-BE49-F238E27FC236}">
                      <a16:creationId xmlns:a16="http://schemas.microsoft.com/office/drawing/2014/main" id="{B4602A94-040C-400B-A723-87C598A52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1" name="Freeform 845">
                  <a:extLst>
                    <a:ext uri="{FF2B5EF4-FFF2-40B4-BE49-F238E27FC236}">
                      <a16:creationId xmlns:a16="http://schemas.microsoft.com/office/drawing/2014/main" id="{7E374082-EAD9-4E47-90D7-6F0A3D28A2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2" name="Freeform 846">
                  <a:extLst>
                    <a:ext uri="{FF2B5EF4-FFF2-40B4-BE49-F238E27FC236}">
                      <a16:creationId xmlns:a16="http://schemas.microsoft.com/office/drawing/2014/main" id="{9A9CA348-20AF-41BF-A849-F8AE4CD6C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3" name="Freeform 847">
                  <a:extLst>
                    <a:ext uri="{FF2B5EF4-FFF2-40B4-BE49-F238E27FC236}">
                      <a16:creationId xmlns:a16="http://schemas.microsoft.com/office/drawing/2014/main" id="{C681C665-F9A8-4861-A3E4-F6DFAE06C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4" name="Group 848">
                <a:extLst>
                  <a:ext uri="{FF2B5EF4-FFF2-40B4-BE49-F238E27FC236}">
                    <a16:creationId xmlns:a16="http://schemas.microsoft.com/office/drawing/2014/main" id="{B2683AB0-D4B5-4363-B70E-21432F3A8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1832" name="Freeform 849">
                  <a:extLst>
                    <a:ext uri="{FF2B5EF4-FFF2-40B4-BE49-F238E27FC236}">
                      <a16:creationId xmlns:a16="http://schemas.microsoft.com/office/drawing/2014/main" id="{19122153-E7C6-454C-8F5A-A07033293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3" name="Freeform 850">
                  <a:extLst>
                    <a:ext uri="{FF2B5EF4-FFF2-40B4-BE49-F238E27FC236}">
                      <a16:creationId xmlns:a16="http://schemas.microsoft.com/office/drawing/2014/main" id="{CB582B67-237B-4780-8BD8-CE93D5D4C0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4" name="Freeform 851">
                  <a:extLst>
                    <a:ext uri="{FF2B5EF4-FFF2-40B4-BE49-F238E27FC236}">
                      <a16:creationId xmlns:a16="http://schemas.microsoft.com/office/drawing/2014/main" id="{92492FB5-7DF5-4119-9C79-E394CFE4B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5" name="Freeform 852">
                  <a:extLst>
                    <a:ext uri="{FF2B5EF4-FFF2-40B4-BE49-F238E27FC236}">
                      <a16:creationId xmlns:a16="http://schemas.microsoft.com/office/drawing/2014/main" id="{1DFC573C-0D6B-407E-AC37-2EDC2ABB3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6" name="Freeform 853">
                  <a:extLst>
                    <a:ext uri="{FF2B5EF4-FFF2-40B4-BE49-F238E27FC236}">
                      <a16:creationId xmlns:a16="http://schemas.microsoft.com/office/drawing/2014/main" id="{A2650A95-ADAF-47C2-AEC2-E08B7E9D1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7" name="Freeform 854">
                  <a:extLst>
                    <a:ext uri="{FF2B5EF4-FFF2-40B4-BE49-F238E27FC236}">
                      <a16:creationId xmlns:a16="http://schemas.microsoft.com/office/drawing/2014/main" id="{397A31C6-83CA-4C2F-909F-2B5775457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5" name="Group 855">
                <a:extLst>
                  <a:ext uri="{FF2B5EF4-FFF2-40B4-BE49-F238E27FC236}">
                    <a16:creationId xmlns:a16="http://schemas.microsoft.com/office/drawing/2014/main" id="{48074E89-7D5B-495F-BC8F-9D514A278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1826" name="Freeform 856">
                  <a:extLst>
                    <a:ext uri="{FF2B5EF4-FFF2-40B4-BE49-F238E27FC236}">
                      <a16:creationId xmlns:a16="http://schemas.microsoft.com/office/drawing/2014/main" id="{32049AFD-AFAF-4A3F-9CA0-AC859E0C2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7" name="Freeform 857">
                  <a:extLst>
                    <a:ext uri="{FF2B5EF4-FFF2-40B4-BE49-F238E27FC236}">
                      <a16:creationId xmlns:a16="http://schemas.microsoft.com/office/drawing/2014/main" id="{516AD91D-BEEA-4963-B847-22ABE20B5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8" name="Freeform 858">
                  <a:extLst>
                    <a:ext uri="{FF2B5EF4-FFF2-40B4-BE49-F238E27FC236}">
                      <a16:creationId xmlns:a16="http://schemas.microsoft.com/office/drawing/2014/main" id="{ED392081-24A0-4EB8-9F41-66924A0C3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9" name="Freeform 859">
                  <a:extLst>
                    <a:ext uri="{FF2B5EF4-FFF2-40B4-BE49-F238E27FC236}">
                      <a16:creationId xmlns:a16="http://schemas.microsoft.com/office/drawing/2014/main" id="{07470F88-468C-4156-88AD-1203F5499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0" name="Freeform 860">
                  <a:extLst>
                    <a:ext uri="{FF2B5EF4-FFF2-40B4-BE49-F238E27FC236}">
                      <a16:creationId xmlns:a16="http://schemas.microsoft.com/office/drawing/2014/main" id="{916CD80F-FF4F-4501-9716-390011DC1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1" name="Freeform 861">
                  <a:extLst>
                    <a:ext uri="{FF2B5EF4-FFF2-40B4-BE49-F238E27FC236}">
                      <a16:creationId xmlns:a16="http://schemas.microsoft.com/office/drawing/2014/main" id="{35FFE194-49CB-4FBE-91A4-D62D2DCEAB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16" name="Group 862">
                <a:extLst>
                  <a:ext uri="{FF2B5EF4-FFF2-40B4-BE49-F238E27FC236}">
                    <a16:creationId xmlns:a16="http://schemas.microsoft.com/office/drawing/2014/main" id="{91182031-BD64-41F3-8D06-7C49C6FAA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1817" name="Rectangle 863">
                  <a:extLst>
                    <a:ext uri="{FF2B5EF4-FFF2-40B4-BE49-F238E27FC236}">
                      <a16:creationId xmlns:a16="http://schemas.microsoft.com/office/drawing/2014/main" id="{871DFE5F-4DCA-4106-B0C7-CCE889711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8" name="Rectangle 864">
                  <a:extLst>
                    <a:ext uri="{FF2B5EF4-FFF2-40B4-BE49-F238E27FC236}">
                      <a16:creationId xmlns:a16="http://schemas.microsoft.com/office/drawing/2014/main" id="{9EB55EF1-E994-4E88-888D-BDE7C8B05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19" name="Rectangle 865">
                  <a:extLst>
                    <a:ext uri="{FF2B5EF4-FFF2-40B4-BE49-F238E27FC236}">
                      <a16:creationId xmlns:a16="http://schemas.microsoft.com/office/drawing/2014/main" id="{9DA10B52-4AEB-4C31-AA55-080F5AABF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20" name="Freeform 866">
                  <a:extLst>
                    <a:ext uri="{FF2B5EF4-FFF2-40B4-BE49-F238E27FC236}">
                      <a16:creationId xmlns:a16="http://schemas.microsoft.com/office/drawing/2014/main" id="{6B7CD0F3-D493-42D2-85C4-E741F2638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1" name="Rectangle 867">
                  <a:extLst>
                    <a:ext uri="{FF2B5EF4-FFF2-40B4-BE49-F238E27FC236}">
                      <a16:creationId xmlns:a16="http://schemas.microsoft.com/office/drawing/2014/main" id="{85906487-A17F-45B0-B063-1E2D2DFD7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22" name="Group 868">
                  <a:extLst>
                    <a:ext uri="{FF2B5EF4-FFF2-40B4-BE49-F238E27FC236}">
                      <a16:creationId xmlns:a16="http://schemas.microsoft.com/office/drawing/2014/main" id="{51CF390B-7267-48DE-A451-B9F21C2E79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1823" name="Freeform 869">
                    <a:extLst>
                      <a:ext uri="{FF2B5EF4-FFF2-40B4-BE49-F238E27FC236}">
                        <a16:creationId xmlns:a16="http://schemas.microsoft.com/office/drawing/2014/main" id="{48971CC5-CA7C-46AC-B21B-5C96D6BFB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4" name="Line 870">
                    <a:extLst>
                      <a:ext uri="{FF2B5EF4-FFF2-40B4-BE49-F238E27FC236}">
                        <a16:creationId xmlns:a16="http://schemas.microsoft.com/office/drawing/2014/main" id="{27D768D4-E061-4BDD-A9C2-9074E915FD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5" name="Line 871">
                    <a:extLst>
                      <a:ext uri="{FF2B5EF4-FFF2-40B4-BE49-F238E27FC236}">
                        <a16:creationId xmlns:a16="http://schemas.microsoft.com/office/drawing/2014/main" id="{E94FD3E8-0C42-4653-B91C-06CD84A52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844" name="Group 872">
            <a:extLst>
              <a:ext uri="{FF2B5EF4-FFF2-40B4-BE49-F238E27FC236}">
                <a16:creationId xmlns:a16="http://schemas.microsoft.com/office/drawing/2014/main" id="{75453AAA-5E56-4E2E-99F9-7CFFE5203CBB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1845" name="Group 873">
              <a:extLst>
                <a:ext uri="{FF2B5EF4-FFF2-40B4-BE49-F238E27FC236}">
                  <a16:creationId xmlns:a16="http://schemas.microsoft.com/office/drawing/2014/main" id="{132883E6-DAEA-4476-AEA8-D65CC9F1B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1847" name="Group 874">
                <a:extLst>
                  <a:ext uri="{FF2B5EF4-FFF2-40B4-BE49-F238E27FC236}">
                    <a16:creationId xmlns:a16="http://schemas.microsoft.com/office/drawing/2014/main" id="{5EE07E85-3759-48C4-AC18-15DA910C7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1860" name="Freeform 875">
                  <a:extLst>
                    <a:ext uri="{FF2B5EF4-FFF2-40B4-BE49-F238E27FC236}">
                      <a16:creationId xmlns:a16="http://schemas.microsoft.com/office/drawing/2014/main" id="{1F53D711-F3CD-42C6-B5B4-145B4821F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1" name="Freeform 876">
                  <a:extLst>
                    <a:ext uri="{FF2B5EF4-FFF2-40B4-BE49-F238E27FC236}">
                      <a16:creationId xmlns:a16="http://schemas.microsoft.com/office/drawing/2014/main" id="{90E8C16C-4F78-4DC6-B32D-0B8D9FCC2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2" name="Freeform 877">
                  <a:extLst>
                    <a:ext uri="{FF2B5EF4-FFF2-40B4-BE49-F238E27FC236}">
                      <a16:creationId xmlns:a16="http://schemas.microsoft.com/office/drawing/2014/main" id="{FBA1A726-E1D8-409E-8030-470E673CF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3" name="Freeform 878">
                  <a:extLst>
                    <a:ext uri="{FF2B5EF4-FFF2-40B4-BE49-F238E27FC236}">
                      <a16:creationId xmlns:a16="http://schemas.microsoft.com/office/drawing/2014/main" id="{A7E9FE27-12D5-41FC-AB8F-1830D9FF9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4" name="Freeform 879">
                  <a:extLst>
                    <a:ext uri="{FF2B5EF4-FFF2-40B4-BE49-F238E27FC236}">
                      <a16:creationId xmlns:a16="http://schemas.microsoft.com/office/drawing/2014/main" id="{2E0FB8E2-7DD3-46E0-B3CA-60B55FFC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5" name="Rectangle 880">
                  <a:extLst>
                    <a:ext uri="{FF2B5EF4-FFF2-40B4-BE49-F238E27FC236}">
                      <a16:creationId xmlns:a16="http://schemas.microsoft.com/office/drawing/2014/main" id="{3D3D2E33-F9D5-4BCC-8FE0-EFD6D7647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848" name="Group 881">
                <a:extLst>
                  <a:ext uri="{FF2B5EF4-FFF2-40B4-BE49-F238E27FC236}">
                    <a16:creationId xmlns:a16="http://schemas.microsoft.com/office/drawing/2014/main" id="{D12B312D-CBD6-42A4-BD82-CE0D15244A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1849" name="Line 882">
                  <a:extLst>
                    <a:ext uri="{FF2B5EF4-FFF2-40B4-BE49-F238E27FC236}">
                      <a16:creationId xmlns:a16="http://schemas.microsoft.com/office/drawing/2014/main" id="{829CD6BD-517E-4068-9962-FB75EC1A2E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" name="Line 883">
                  <a:extLst>
                    <a:ext uri="{FF2B5EF4-FFF2-40B4-BE49-F238E27FC236}">
                      <a16:creationId xmlns:a16="http://schemas.microsoft.com/office/drawing/2014/main" id="{EBE9AEDD-01B4-49B1-A877-14F7CDEF1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51" name="Group 884">
                  <a:extLst>
                    <a:ext uri="{FF2B5EF4-FFF2-40B4-BE49-F238E27FC236}">
                      <a16:creationId xmlns:a16="http://schemas.microsoft.com/office/drawing/2014/main" id="{8B0E0B0F-8874-4C4F-AE4E-C9C943B034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1852" name="Group 885">
                    <a:extLst>
                      <a:ext uri="{FF2B5EF4-FFF2-40B4-BE49-F238E27FC236}">
                        <a16:creationId xmlns:a16="http://schemas.microsoft.com/office/drawing/2014/main" id="{FAF64B89-5E02-47C3-B803-ED8A56AB5A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7" name="Freeform 886">
                      <a:extLst>
                        <a:ext uri="{FF2B5EF4-FFF2-40B4-BE49-F238E27FC236}">
                          <a16:creationId xmlns:a16="http://schemas.microsoft.com/office/drawing/2014/main" id="{AD003BE5-E8A3-4248-9283-C72C07DB58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8" name="Line 887">
                      <a:extLst>
                        <a:ext uri="{FF2B5EF4-FFF2-40B4-BE49-F238E27FC236}">
                          <a16:creationId xmlns:a16="http://schemas.microsoft.com/office/drawing/2014/main" id="{5A829AC9-E0C4-4B57-B1A4-105509140C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9" name="Line 888">
                      <a:extLst>
                        <a:ext uri="{FF2B5EF4-FFF2-40B4-BE49-F238E27FC236}">
                          <a16:creationId xmlns:a16="http://schemas.microsoft.com/office/drawing/2014/main" id="{E7EE7FB2-F8F1-407B-9F94-AB6376BDA2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853" name="Group 889">
                    <a:extLst>
                      <a:ext uri="{FF2B5EF4-FFF2-40B4-BE49-F238E27FC236}">
                        <a16:creationId xmlns:a16="http://schemas.microsoft.com/office/drawing/2014/main" id="{144E70F4-3D1D-4125-9230-B598B2DA10D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1854" name="Freeform 890">
                      <a:extLst>
                        <a:ext uri="{FF2B5EF4-FFF2-40B4-BE49-F238E27FC236}">
                          <a16:creationId xmlns:a16="http://schemas.microsoft.com/office/drawing/2014/main" id="{37D4B41E-EF58-4FA5-AE3C-D56AE07EDB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5" name="Line 891">
                      <a:extLst>
                        <a:ext uri="{FF2B5EF4-FFF2-40B4-BE49-F238E27FC236}">
                          <a16:creationId xmlns:a16="http://schemas.microsoft.com/office/drawing/2014/main" id="{273B5275-D407-4638-9570-D8875239E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6" name="Line 892">
                      <a:extLst>
                        <a:ext uri="{FF2B5EF4-FFF2-40B4-BE49-F238E27FC236}">
                          <a16:creationId xmlns:a16="http://schemas.microsoft.com/office/drawing/2014/main" id="{59733880-4747-4F56-9334-C0E2575336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846" name="Freeform 893">
              <a:extLst>
                <a:ext uri="{FF2B5EF4-FFF2-40B4-BE49-F238E27FC236}">
                  <a16:creationId xmlns:a16="http://schemas.microsoft.com/office/drawing/2014/main" id="{C414F0DB-2AFE-462B-AAB7-E9FD13E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6" name="Group 894">
            <a:extLst>
              <a:ext uri="{FF2B5EF4-FFF2-40B4-BE49-F238E27FC236}">
                <a16:creationId xmlns:a16="http://schemas.microsoft.com/office/drawing/2014/main" id="{56B82455-61B8-4080-BCE2-F5E8777E449C}"/>
              </a:ext>
            </a:extLst>
          </p:cNvPr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1867" name="Group 895">
              <a:extLst>
                <a:ext uri="{FF2B5EF4-FFF2-40B4-BE49-F238E27FC236}">
                  <a16:creationId xmlns:a16="http://schemas.microsoft.com/office/drawing/2014/main" id="{705F5D1B-96CF-4053-8CBE-9416C66AB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1869" name="Group 896">
                <a:extLst>
                  <a:ext uri="{FF2B5EF4-FFF2-40B4-BE49-F238E27FC236}">
                    <a16:creationId xmlns:a16="http://schemas.microsoft.com/office/drawing/2014/main" id="{4DB0FD62-A591-4E73-A6C6-1EACCA828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1878" name="Freeform 897">
                  <a:extLst>
                    <a:ext uri="{FF2B5EF4-FFF2-40B4-BE49-F238E27FC236}">
                      <a16:creationId xmlns:a16="http://schemas.microsoft.com/office/drawing/2014/main" id="{D63114CD-14D2-43D1-9EE5-6816C4C51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79" name="Group 898">
                  <a:extLst>
                    <a:ext uri="{FF2B5EF4-FFF2-40B4-BE49-F238E27FC236}">
                      <a16:creationId xmlns:a16="http://schemas.microsoft.com/office/drawing/2014/main" id="{EF2486C9-6CD6-4DCD-B1F6-26761099EE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1884" name="Freeform 899">
                    <a:extLst>
                      <a:ext uri="{FF2B5EF4-FFF2-40B4-BE49-F238E27FC236}">
                        <a16:creationId xmlns:a16="http://schemas.microsoft.com/office/drawing/2014/main" id="{270D873D-7D79-4ED8-B423-BCB8790D5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5" name="Freeform 900">
                    <a:extLst>
                      <a:ext uri="{FF2B5EF4-FFF2-40B4-BE49-F238E27FC236}">
                        <a16:creationId xmlns:a16="http://schemas.microsoft.com/office/drawing/2014/main" id="{A4B10806-15A4-423C-820D-6DB0609BDF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6" name="Freeform 901">
                    <a:extLst>
                      <a:ext uri="{FF2B5EF4-FFF2-40B4-BE49-F238E27FC236}">
                        <a16:creationId xmlns:a16="http://schemas.microsoft.com/office/drawing/2014/main" id="{44B75DB2-9952-4D66-A928-CD1F511DBC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7" name="Rectangle 902">
                    <a:extLst>
                      <a:ext uri="{FF2B5EF4-FFF2-40B4-BE49-F238E27FC236}">
                        <a16:creationId xmlns:a16="http://schemas.microsoft.com/office/drawing/2014/main" id="{A08E8C48-94A6-4B36-A8F3-1EBEDEBEF0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880" name="Group 903">
                  <a:extLst>
                    <a:ext uri="{FF2B5EF4-FFF2-40B4-BE49-F238E27FC236}">
                      <a16:creationId xmlns:a16="http://schemas.microsoft.com/office/drawing/2014/main" id="{409B497B-55FC-4C9B-9116-246C029936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1881" name="Freeform 904">
                    <a:extLst>
                      <a:ext uri="{FF2B5EF4-FFF2-40B4-BE49-F238E27FC236}">
                        <a16:creationId xmlns:a16="http://schemas.microsoft.com/office/drawing/2014/main" id="{4A9D0160-540F-4421-B8EE-73EBF70D4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2" name="Freeform 905">
                    <a:extLst>
                      <a:ext uri="{FF2B5EF4-FFF2-40B4-BE49-F238E27FC236}">
                        <a16:creationId xmlns:a16="http://schemas.microsoft.com/office/drawing/2014/main" id="{FD6985B9-71B1-454A-84BE-86323238C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3" name="Line 906">
                    <a:extLst>
                      <a:ext uri="{FF2B5EF4-FFF2-40B4-BE49-F238E27FC236}">
                        <a16:creationId xmlns:a16="http://schemas.microsoft.com/office/drawing/2014/main" id="{6619757D-9AC1-4E67-AA9D-995280FD8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870" name="Group 907">
                <a:extLst>
                  <a:ext uri="{FF2B5EF4-FFF2-40B4-BE49-F238E27FC236}">
                    <a16:creationId xmlns:a16="http://schemas.microsoft.com/office/drawing/2014/main" id="{558EA122-E4BE-4485-A053-B40C276B79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1871" name="Group 908">
                  <a:extLst>
                    <a:ext uri="{FF2B5EF4-FFF2-40B4-BE49-F238E27FC236}">
                      <a16:creationId xmlns:a16="http://schemas.microsoft.com/office/drawing/2014/main" id="{CE31FFEA-2454-4A63-A60C-17478F3520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1876" name="Line 909">
                    <a:extLst>
                      <a:ext uri="{FF2B5EF4-FFF2-40B4-BE49-F238E27FC236}">
                        <a16:creationId xmlns:a16="http://schemas.microsoft.com/office/drawing/2014/main" id="{D2BCF24B-4DFD-4071-A5E2-DEDE25A226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7" name="Line 910">
                    <a:extLst>
                      <a:ext uri="{FF2B5EF4-FFF2-40B4-BE49-F238E27FC236}">
                        <a16:creationId xmlns:a16="http://schemas.microsoft.com/office/drawing/2014/main" id="{B8D31DB0-3B13-48FD-9F4C-527BD09C23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72" name="Group 911">
                  <a:extLst>
                    <a:ext uri="{FF2B5EF4-FFF2-40B4-BE49-F238E27FC236}">
                      <a16:creationId xmlns:a16="http://schemas.microsoft.com/office/drawing/2014/main" id="{DCFCE510-6C51-48EB-9A2A-BC28B554A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1873" name="Freeform 912">
                    <a:extLst>
                      <a:ext uri="{FF2B5EF4-FFF2-40B4-BE49-F238E27FC236}">
                        <a16:creationId xmlns:a16="http://schemas.microsoft.com/office/drawing/2014/main" id="{60F82BA1-387D-41B1-B5F6-FB641ADC8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4" name="Line 913">
                    <a:extLst>
                      <a:ext uri="{FF2B5EF4-FFF2-40B4-BE49-F238E27FC236}">
                        <a16:creationId xmlns:a16="http://schemas.microsoft.com/office/drawing/2014/main" id="{0A4A9723-F7E1-4FB5-826B-2CC0255C0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5" name="Line 914">
                    <a:extLst>
                      <a:ext uri="{FF2B5EF4-FFF2-40B4-BE49-F238E27FC236}">
                        <a16:creationId xmlns:a16="http://schemas.microsoft.com/office/drawing/2014/main" id="{7A348326-D7BE-4AE3-9404-7B476F047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868" name="Freeform 915">
              <a:extLst>
                <a:ext uri="{FF2B5EF4-FFF2-40B4-BE49-F238E27FC236}">
                  <a16:creationId xmlns:a16="http://schemas.microsoft.com/office/drawing/2014/main" id="{15A9E798-9C88-4FA0-BA43-94E9E97F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8" name="Group 916">
            <a:extLst>
              <a:ext uri="{FF2B5EF4-FFF2-40B4-BE49-F238E27FC236}">
                <a16:creationId xmlns:a16="http://schemas.microsoft.com/office/drawing/2014/main" id="{272859DA-DE1C-4588-BACB-29E0FB97AAF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1889" name="Group 917">
              <a:extLst>
                <a:ext uri="{FF2B5EF4-FFF2-40B4-BE49-F238E27FC236}">
                  <a16:creationId xmlns:a16="http://schemas.microsoft.com/office/drawing/2014/main" id="{8EC1BE4C-B450-4B6C-AAE1-A86B438CF00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1899" name="Group 918">
                <a:extLst>
                  <a:ext uri="{FF2B5EF4-FFF2-40B4-BE49-F238E27FC236}">
                    <a16:creationId xmlns:a16="http://schemas.microsoft.com/office/drawing/2014/main" id="{99D3D7BE-F25E-4313-B351-14C22C4C66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1901" name="Freeform 919">
                  <a:extLst>
                    <a:ext uri="{FF2B5EF4-FFF2-40B4-BE49-F238E27FC236}">
                      <a16:creationId xmlns:a16="http://schemas.microsoft.com/office/drawing/2014/main" id="{F2C20229-291A-428B-93D9-7F40E90BB4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2" name="Freeform 920">
                  <a:extLst>
                    <a:ext uri="{FF2B5EF4-FFF2-40B4-BE49-F238E27FC236}">
                      <a16:creationId xmlns:a16="http://schemas.microsoft.com/office/drawing/2014/main" id="{23927EC6-47A3-4702-AA63-8D494DD82D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03" name="Group 921">
                  <a:extLst>
                    <a:ext uri="{FF2B5EF4-FFF2-40B4-BE49-F238E27FC236}">
                      <a16:creationId xmlns:a16="http://schemas.microsoft.com/office/drawing/2014/main" id="{96839F8E-715B-459A-9635-9E4F97AE2C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04" name="Freeform 922">
                    <a:extLst>
                      <a:ext uri="{FF2B5EF4-FFF2-40B4-BE49-F238E27FC236}">
                        <a16:creationId xmlns:a16="http://schemas.microsoft.com/office/drawing/2014/main" id="{9D3ECD8D-95E8-4950-A660-BB0B886FB1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5" name="Freeform 923">
                    <a:extLst>
                      <a:ext uri="{FF2B5EF4-FFF2-40B4-BE49-F238E27FC236}">
                        <a16:creationId xmlns:a16="http://schemas.microsoft.com/office/drawing/2014/main" id="{E531A9BC-12EF-43AF-96F6-4452F4AFF5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6" name="Freeform 924">
                    <a:extLst>
                      <a:ext uri="{FF2B5EF4-FFF2-40B4-BE49-F238E27FC236}">
                        <a16:creationId xmlns:a16="http://schemas.microsoft.com/office/drawing/2014/main" id="{D7B6AE5E-F706-4BED-9C68-6106224ACE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0" name="Freeform 925">
                <a:extLst>
                  <a:ext uri="{FF2B5EF4-FFF2-40B4-BE49-F238E27FC236}">
                    <a16:creationId xmlns:a16="http://schemas.microsoft.com/office/drawing/2014/main" id="{8166B17E-9300-4E43-8D3D-CA575DCD0A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90" name="Group 926">
              <a:extLst>
                <a:ext uri="{FF2B5EF4-FFF2-40B4-BE49-F238E27FC236}">
                  <a16:creationId xmlns:a16="http://schemas.microsoft.com/office/drawing/2014/main" id="{E2213CD0-1F6B-4355-A974-0FA5787C89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1891" name="Rectangle 927">
                <a:extLst>
                  <a:ext uri="{FF2B5EF4-FFF2-40B4-BE49-F238E27FC236}">
                    <a16:creationId xmlns:a16="http://schemas.microsoft.com/office/drawing/2014/main" id="{85635B0A-CC01-428F-B9C4-CC6FB8EE9C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892" name="Group 928">
                <a:extLst>
                  <a:ext uri="{FF2B5EF4-FFF2-40B4-BE49-F238E27FC236}">
                    <a16:creationId xmlns:a16="http://schemas.microsoft.com/office/drawing/2014/main" id="{410D9A74-CBCE-465B-B376-5AEEB8BE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893" name="Rectangle 929">
                  <a:extLst>
                    <a:ext uri="{FF2B5EF4-FFF2-40B4-BE49-F238E27FC236}">
                      <a16:creationId xmlns:a16="http://schemas.microsoft.com/office/drawing/2014/main" id="{5A0D944C-4EF1-4FAE-B12F-9FC01B7D1BC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894" name="Rectangle 930">
                  <a:extLst>
                    <a:ext uri="{FF2B5EF4-FFF2-40B4-BE49-F238E27FC236}">
                      <a16:creationId xmlns:a16="http://schemas.microsoft.com/office/drawing/2014/main" id="{808D0611-C51C-4CCA-8D72-3C9A114B87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895" name="Group 931">
                  <a:extLst>
                    <a:ext uri="{FF2B5EF4-FFF2-40B4-BE49-F238E27FC236}">
                      <a16:creationId xmlns:a16="http://schemas.microsoft.com/office/drawing/2014/main" id="{7115C830-BCF1-4794-B24C-C36257549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896" name="Freeform 932">
                    <a:extLst>
                      <a:ext uri="{FF2B5EF4-FFF2-40B4-BE49-F238E27FC236}">
                        <a16:creationId xmlns:a16="http://schemas.microsoft.com/office/drawing/2014/main" id="{C277768D-33FE-4898-8563-815291187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7" name="Line 933">
                    <a:extLst>
                      <a:ext uri="{FF2B5EF4-FFF2-40B4-BE49-F238E27FC236}">
                        <a16:creationId xmlns:a16="http://schemas.microsoft.com/office/drawing/2014/main" id="{1F0FAF6C-EEE8-4DB7-930B-97D2636DD40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8" name="Line 934">
                    <a:extLst>
                      <a:ext uri="{FF2B5EF4-FFF2-40B4-BE49-F238E27FC236}">
                        <a16:creationId xmlns:a16="http://schemas.microsoft.com/office/drawing/2014/main" id="{CE16C421-D9C5-44EF-846D-55E63FA35413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07" name="Group 935">
            <a:extLst>
              <a:ext uri="{FF2B5EF4-FFF2-40B4-BE49-F238E27FC236}">
                <a16:creationId xmlns:a16="http://schemas.microsoft.com/office/drawing/2014/main" id="{3E63998B-7CEA-47BE-BCDA-AED3F395BD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1908" name="Group 936">
              <a:extLst>
                <a:ext uri="{FF2B5EF4-FFF2-40B4-BE49-F238E27FC236}">
                  <a16:creationId xmlns:a16="http://schemas.microsoft.com/office/drawing/2014/main" id="{F492A672-6EA5-4172-B1D2-85E8B91ACF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1918" name="Group 937">
                <a:extLst>
                  <a:ext uri="{FF2B5EF4-FFF2-40B4-BE49-F238E27FC236}">
                    <a16:creationId xmlns:a16="http://schemas.microsoft.com/office/drawing/2014/main" id="{C72761E5-9187-4E19-B906-985932AB0CB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1920" name="Freeform 938">
                  <a:extLst>
                    <a:ext uri="{FF2B5EF4-FFF2-40B4-BE49-F238E27FC236}">
                      <a16:creationId xmlns:a16="http://schemas.microsoft.com/office/drawing/2014/main" id="{968BA601-A273-4DA3-861C-DEEE35AE2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1" name="Freeform 939">
                  <a:extLst>
                    <a:ext uri="{FF2B5EF4-FFF2-40B4-BE49-F238E27FC236}">
                      <a16:creationId xmlns:a16="http://schemas.microsoft.com/office/drawing/2014/main" id="{3F30A9B7-50C9-48B7-BE8C-53EC58DA9F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22" name="Group 940">
                  <a:extLst>
                    <a:ext uri="{FF2B5EF4-FFF2-40B4-BE49-F238E27FC236}">
                      <a16:creationId xmlns:a16="http://schemas.microsoft.com/office/drawing/2014/main" id="{7EC0E675-E037-4B5F-8D28-71A25F4D64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1923" name="Freeform 941">
                    <a:extLst>
                      <a:ext uri="{FF2B5EF4-FFF2-40B4-BE49-F238E27FC236}">
                        <a16:creationId xmlns:a16="http://schemas.microsoft.com/office/drawing/2014/main" id="{F9B19790-357E-47F3-A118-F552E9592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4" name="Freeform 942">
                    <a:extLst>
                      <a:ext uri="{FF2B5EF4-FFF2-40B4-BE49-F238E27FC236}">
                        <a16:creationId xmlns:a16="http://schemas.microsoft.com/office/drawing/2014/main" id="{604A2552-62F5-4003-A900-97F14880A0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5" name="Freeform 943">
                    <a:extLst>
                      <a:ext uri="{FF2B5EF4-FFF2-40B4-BE49-F238E27FC236}">
                        <a16:creationId xmlns:a16="http://schemas.microsoft.com/office/drawing/2014/main" id="{215C86F2-0CDB-4BDB-B563-F5EF3B27A0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19" name="Freeform 944">
                <a:extLst>
                  <a:ext uri="{FF2B5EF4-FFF2-40B4-BE49-F238E27FC236}">
                    <a16:creationId xmlns:a16="http://schemas.microsoft.com/office/drawing/2014/main" id="{3D1E3A04-5652-489D-AF55-D6CB2E41BD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9" name="Group 945">
              <a:extLst>
                <a:ext uri="{FF2B5EF4-FFF2-40B4-BE49-F238E27FC236}">
                  <a16:creationId xmlns:a16="http://schemas.microsoft.com/office/drawing/2014/main" id="{53D39D6F-A045-4DDA-A274-FCAD4E07A3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1910" name="Rectangle 946">
                <a:extLst>
                  <a:ext uri="{FF2B5EF4-FFF2-40B4-BE49-F238E27FC236}">
                    <a16:creationId xmlns:a16="http://schemas.microsoft.com/office/drawing/2014/main" id="{BED0471B-975D-4855-B8FC-455CFC053B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911" name="Group 947">
                <a:extLst>
                  <a:ext uri="{FF2B5EF4-FFF2-40B4-BE49-F238E27FC236}">
                    <a16:creationId xmlns:a16="http://schemas.microsoft.com/office/drawing/2014/main" id="{E92ED721-3427-4DCA-9FBB-0887CF773B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1912" name="Rectangle 948">
                  <a:extLst>
                    <a:ext uri="{FF2B5EF4-FFF2-40B4-BE49-F238E27FC236}">
                      <a16:creationId xmlns:a16="http://schemas.microsoft.com/office/drawing/2014/main" id="{1F67117F-7222-4264-B419-B8599FD8AF6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913" name="Rectangle 949">
                  <a:extLst>
                    <a:ext uri="{FF2B5EF4-FFF2-40B4-BE49-F238E27FC236}">
                      <a16:creationId xmlns:a16="http://schemas.microsoft.com/office/drawing/2014/main" id="{D7A7174A-6AFB-4F8B-A400-BCD5F3A8FF0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1914" name="Group 950">
                  <a:extLst>
                    <a:ext uri="{FF2B5EF4-FFF2-40B4-BE49-F238E27FC236}">
                      <a16:creationId xmlns:a16="http://schemas.microsoft.com/office/drawing/2014/main" id="{CDA3BCAC-FDE9-4032-8BC8-152C3398CF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1915" name="Freeform 951">
                    <a:extLst>
                      <a:ext uri="{FF2B5EF4-FFF2-40B4-BE49-F238E27FC236}">
                        <a16:creationId xmlns:a16="http://schemas.microsoft.com/office/drawing/2014/main" id="{FC5F0326-6387-4090-A58D-A0C3E9C3A9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6" name="Line 952">
                    <a:extLst>
                      <a:ext uri="{FF2B5EF4-FFF2-40B4-BE49-F238E27FC236}">
                        <a16:creationId xmlns:a16="http://schemas.microsoft.com/office/drawing/2014/main" id="{B149E2BD-BABB-489C-A53B-C5912CFA85AD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7" name="Line 953">
                    <a:extLst>
                      <a:ext uri="{FF2B5EF4-FFF2-40B4-BE49-F238E27FC236}">
                        <a16:creationId xmlns:a16="http://schemas.microsoft.com/office/drawing/2014/main" id="{A15853A4-07AB-497C-AFD4-292BED15DD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926" name="Group 954">
            <a:extLst>
              <a:ext uri="{FF2B5EF4-FFF2-40B4-BE49-F238E27FC236}">
                <a16:creationId xmlns:a16="http://schemas.microsoft.com/office/drawing/2014/main" id="{E0C25CFE-601A-4568-A4D3-E23191EEE9D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1927" name="Group 955">
              <a:extLst>
                <a:ext uri="{FF2B5EF4-FFF2-40B4-BE49-F238E27FC236}">
                  <a16:creationId xmlns:a16="http://schemas.microsoft.com/office/drawing/2014/main" id="{7AF4A850-8EE3-49C8-87C8-42C5940B8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1929" name="Group 956">
                <a:extLst>
                  <a:ext uri="{FF2B5EF4-FFF2-40B4-BE49-F238E27FC236}">
                    <a16:creationId xmlns:a16="http://schemas.microsoft.com/office/drawing/2014/main" id="{2EF4E956-6091-4914-B7E2-9149537FB4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1934" name="Freeform 957">
                  <a:extLst>
                    <a:ext uri="{FF2B5EF4-FFF2-40B4-BE49-F238E27FC236}">
                      <a16:creationId xmlns:a16="http://schemas.microsoft.com/office/drawing/2014/main" id="{13DAEFBC-E49E-4D64-97E2-5116937294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35" name="Group 958">
                  <a:extLst>
                    <a:ext uri="{FF2B5EF4-FFF2-40B4-BE49-F238E27FC236}">
                      <a16:creationId xmlns:a16="http://schemas.microsoft.com/office/drawing/2014/main" id="{493F84ED-3BFF-492A-82D3-3A8695EA8A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1936" name="Freeform 959">
                    <a:extLst>
                      <a:ext uri="{FF2B5EF4-FFF2-40B4-BE49-F238E27FC236}">
                        <a16:creationId xmlns:a16="http://schemas.microsoft.com/office/drawing/2014/main" id="{6F6357CB-EF9E-407E-842E-6575A01776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7" name="Freeform 960">
                    <a:extLst>
                      <a:ext uri="{FF2B5EF4-FFF2-40B4-BE49-F238E27FC236}">
                        <a16:creationId xmlns:a16="http://schemas.microsoft.com/office/drawing/2014/main" id="{152D156D-B777-4FCF-B19A-4A995753B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8" name="Freeform 961">
                    <a:extLst>
                      <a:ext uri="{FF2B5EF4-FFF2-40B4-BE49-F238E27FC236}">
                        <a16:creationId xmlns:a16="http://schemas.microsoft.com/office/drawing/2014/main" id="{8E896A98-CCED-459F-8CB9-DC7B0854C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9" name="Freeform 962">
                    <a:extLst>
                      <a:ext uri="{FF2B5EF4-FFF2-40B4-BE49-F238E27FC236}">
                        <a16:creationId xmlns:a16="http://schemas.microsoft.com/office/drawing/2014/main" id="{07214F6E-0810-4CD3-B7D8-B845568EB8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0" name="Freeform 963">
                    <a:extLst>
                      <a:ext uri="{FF2B5EF4-FFF2-40B4-BE49-F238E27FC236}">
                        <a16:creationId xmlns:a16="http://schemas.microsoft.com/office/drawing/2014/main" id="{5E12C49C-2538-4149-B699-1EDD65985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1" name="Freeform 964">
                    <a:extLst>
                      <a:ext uri="{FF2B5EF4-FFF2-40B4-BE49-F238E27FC236}">
                        <a16:creationId xmlns:a16="http://schemas.microsoft.com/office/drawing/2014/main" id="{600C5645-0EA9-405C-811F-DCABCE35F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30" name="Group 965">
                <a:extLst>
                  <a:ext uri="{FF2B5EF4-FFF2-40B4-BE49-F238E27FC236}">
                    <a16:creationId xmlns:a16="http://schemas.microsoft.com/office/drawing/2014/main" id="{BFE0187D-05CA-44AE-A9C6-2EE43C570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1931" name="Freeform 966">
                  <a:extLst>
                    <a:ext uri="{FF2B5EF4-FFF2-40B4-BE49-F238E27FC236}">
                      <a16:creationId xmlns:a16="http://schemas.microsoft.com/office/drawing/2014/main" id="{212C8542-EDB8-4EC4-860F-89431D3DF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2" name="Freeform 967">
                  <a:extLst>
                    <a:ext uri="{FF2B5EF4-FFF2-40B4-BE49-F238E27FC236}">
                      <a16:creationId xmlns:a16="http://schemas.microsoft.com/office/drawing/2014/main" id="{B03E7A48-9B9C-485F-8088-59460AE43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3" name="Freeform 968">
                  <a:extLst>
                    <a:ext uri="{FF2B5EF4-FFF2-40B4-BE49-F238E27FC236}">
                      <a16:creationId xmlns:a16="http://schemas.microsoft.com/office/drawing/2014/main" id="{9EDC8E35-519F-4CD6-87A6-35A344ED4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28" name="Freeform 969">
              <a:extLst>
                <a:ext uri="{FF2B5EF4-FFF2-40B4-BE49-F238E27FC236}">
                  <a16:creationId xmlns:a16="http://schemas.microsoft.com/office/drawing/2014/main" id="{CC12141C-90B5-4D57-BE3A-85F2C0F4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2" name="Group 970">
            <a:extLst>
              <a:ext uri="{FF2B5EF4-FFF2-40B4-BE49-F238E27FC236}">
                <a16:creationId xmlns:a16="http://schemas.microsoft.com/office/drawing/2014/main" id="{01C7514C-0CEB-4410-A9F7-5528D25CB34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1943" name="Group 971">
              <a:extLst>
                <a:ext uri="{FF2B5EF4-FFF2-40B4-BE49-F238E27FC236}">
                  <a16:creationId xmlns:a16="http://schemas.microsoft.com/office/drawing/2014/main" id="{4DCBBC80-7F23-460D-9B52-915FD7107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1948" name="Freeform 972">
                <a:extLst>
                  <a:ext uri="{FF2B5EF4-FFF2-40B4-BE49-F238E27FC236}">
                    <a16:creationId xmlns:a16="http://schemas.microsoft.com/office/drawing/2014/main" id="{D215F245-BAB0-4366-857B-88BF769B5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9" name="Group 973">
                <a:extLst>
                  <a:ext uri="{FF2B5EF4-FFF2-40B4-BE49-F238E27FC236}">
                    <a16:creationId xmlns:a16="http://schemas.microsoft.com/office/drawing/2014/main" id="{AD75B54E-740F-4185-BDB1-644CCD5F6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1950" name="Freeform 974">
                  <a:extLst>
                    <a:ext uri="{FF2B5EF4-FFF2-40B4-BE49-F238E27FC236}">
                      <a16:creationId xmlns:a16="http://schemas.microsoft.com/office/drawing/2014/main" id="{E8A19319-F4E6-4F84-81A6-0D3AB1B42A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" name="Freeform 975">
                  <a:extLst>
                    <a:ext uri="{FF2B5EF4-FFF2-40B4-BE49-F238E27FC236}">
                      <a16:creationId xmlns:a16="http://schemas.microsoft.com/office/drawing/2014/main" id="{5D6960AF-17B0-4A5A-9404-4DED0BC2CB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2" name="Freeform 976">
                  <a:extLst>
                    <a:ext uri="{FF2B5EF4-FFF2-40B4-BE49-F238E27FC236}">
                      <a16:creationId xmlns:a16="http://schemas.microsoft.com/office/drawing/2014/main" id="{77092383-09E8-4D6E-A39A-53A03004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3" name="Freeform 977">
                  <a:extLst>
                    <a:ext uri="{FF2B5EF4-FFF2-40B4-BE49-F238E27FC236}">
                      <a16:creationId xmlns:a16="http://schemas.microsoft.com/office/drawing/2014/main" id="{EBBC5C9B-BD66-4706-9804-58533080F0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4" name="Freeform 978">
                  <a:extLst>
                    <a:ext uri="{FF2B5EF4-FFF2-40B4-BE49-F238E27FC236}">
                      <a16:creationId xmlns:a16="http://schemas.microsoft.com/office/drawing/2014/main" id="{EBC934F7-A9C0-4062-94E7-C5C7BA149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5" name="Freeform 979">
                  <a:extLst>
                    <a:ext uri="{FF2B5EF4-FFF2-40B4-BE49-F238E27FC236}">
                      <a16:creationId xmlns:a16="http://schemas.microsoft.com/office/drawing/2014/main" id="{7B22FEE5-70C1-4A65-A580-C1A7736A2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4" name="Group 980">
              <a:extLst>
                <a:ext uri="{FF2B5EF4-FFF2-40B4-BE49-F238E27FC236}">
                  <a16:creationId xmlns:a16="http://schemas.microsoft.com/office/drawing/2014/main" id="{D57643A0-796A-436F-9029-26DF2F5FA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1945" name="Freeform 981">
                <a:extLst>
                  <a:ext uri="{FF2B5EF4-FFF2-40B4-BE49-F238E27FC236}">
                    <a16:creationId xmlns:a16="http://schemas.microsoft.com/office/drawing/2014/main" id="{34DF0F58-6D3C-42BD-BA27-24715AF5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" name="Freeform 982">
                <a:extLst>
                  <a:ext uri="{FF2B5EF4-FFF2-40B4-BE49-F238E27FC236}">
                    <a16:creationId xmlns:a16="http://schemas.microsoft.com/office/drawing/2014/main" id="{7D60D743-F66A-4F1E-B670-8728CA0D1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" name="Freeform 983">
                <a:extLst>
                  <a:ext uri="{FF2B5EF4-FFF2-40B4-BE49-F238E27FC236}">
                    <a16:creationId xmlns:a16="http://schemas.microsoft.com/office/drawing/2014/main" id="{B187CEA1-6D80-49CE-B0D8-64EF9A005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956" name="Picture 4" descr="noshoot2.wmf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35B086BD-2B46-4FF7-BD76-49500E3C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7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BDA7A8F8-A54D-499F-88E6-876AC923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8" name="Picture 2" descr="NSF.wmf                                                        00000002mwm wip2                       7A73D765:">
            <a:extLst>
              <a:ext uri="{FF2B5EF4-FFF2-40B4-BE49-F238E27FC236}">
                <a16:creationId xmlns:a16="http://schemas.microsoft.com/office/drawing/2014/main" id="{2BB1E8F4-A054-41C9-B236-C414AB44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59" name="Group 3">
            <a:extLst>
              <a:ext uri="{FF2B5EF4-FFF2-40B4-BE49-F238E27FC236}">
                <a16:creationId xmlns:a16="http://schemas.microsoft.com/office/drawing/2014/main" id="{149959C1-817C-4506-91AA-5EFCADD07BCE}"/>
              </a:ext>
            </a:extLst>
          </p:cNvPr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1960" name="Group 4">
              <a:extLst>
                <a:ext uri="{FF2B5EF4-FFF2-40B4-BE49-F238E27FC236}">
                  <a16:creationId xmlns:a16="http://schemas.microsoft.com/office/drawing/2014/main" id="{820DFE3D-8F51-4E17-BAED-4A20A03A0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1964" name="Line 5">
                <a:extLst>
                  <a:ext uri="{FF2B5EF4-FFF2-40B4-BE49-F238E27FC236}">
                    <a16:creationId xmlns:a16="http://schemas.microsoft.com/office/drawing/2014/main" id="{A7E7A3AA-7225-4F3A-A36C-C812DB6CC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5" name="Line 6">
                <a:extLst>
                  <a:ext uri="{FF2B5EF4-FFF2-40B4-BE49-F238E27FC236}">
                    <a16:creationId xmlns:a16="http://schemas.microsoft.com/office/drawing/2014/main" id="{34E11E21-2E3E-4AA8-871D-CE1C3A7A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6" name="Group 7">
                <a:extLst>
                  <a:ext uri="{FF2B5EF4-FFF2-40B4-BE49-F238E27FC236}">
                    <a16:creationId xmlns:a16="http://schemas.microsoft.com/office/drawing/2014/main" id="{4676FF8E-08EF-4625-8FC4-1BF9F029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1967" name="Freeform 8">
                  <a:extLst>
                    <a:ext uri="{FF2B5EF4-FFF2-40B4-BE49-F238E27FC236}">
                      <a16:creationId xmlns:a16="http://schemas.microsoft.com/office/drawing/2014/main" id="{F48055A9-728E-4B0A-AF9E-DF0C841DF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8" name="Freeform 9">
                  <a:extLst>
                    <a:ext uri="{FF2B5EF4-FFF2-40B4-BE49-F238E27FC236}">
                      <a16:creationId xmlns:a16="http://schemas.microsoft.com/office/drawing/2014/main" id="{8E06091A-DF0D-4243-B0AA-6E9B785B1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" name="Group 10">
              <a:extLst>
                <a:ext uri="{FF2B5EF4-FFF2-40B4-BE49-F238E27FC236}">
                  <a16:creationId xmlns:a16="http://schemas.microsoft.com/office/drawing/2014/main" id="{5102468F-C604-4C09-BAC7-319CED05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1962" name="Freeform 11">
                <a:extLst>
                  <a:ext uri="{FF2B5EF4-FFF2-40B4-BE49-F238E27FC236}">
                    <a16:creationId xmlns:a16="http://schemas.microsoft.com/office/drawing/2014/main" id="{7F6DAC98-FCA7-48F3-88A5-A47D1832C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3" name="Freeform 12">
                <a:extLst>
                  <a:ext uri="{FF2B5EF4-FFF2-40B4-BE49-F238E27FC236}">
                    <a16:creationId xmlns:a16="http://schemas.microsoft.com/office/drawing/2014/main" id="{E942B44A-107D-4A2F-8DF6-B0CC84263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69" name="Group 13">
            <a:extLst>
              <a:ext uri="{FF2B5EF4-FFF2-40B4-BE49-F238E27FC236}">
                <a16:creationId xmlns:a16="http://schemas.microsoft.com/office/drawing/2014/main" id="{664E5ADB-5B95-4511-B88F-40CCFC5FB38D}"/>
              </a:ext>
            </a:extLst>
          </p:cNvPr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1970" name="AutoShape 14">
              <a:extLst>
                <a:ext uri="{FF2B5EF4-FFF2-40B4-BE49-F238E27FC236}">
                  <a16:creationId xmlns:a16="http://schemas.microsoft.com/office/drawing/2014/main" id="{13BF2075-CE0F-453C-8F22-7AC2FB7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1" name="AutoShape 15">
              <a:extLst>
                <a:ext uri="{FF2B5EF4-FFF2-40B4-BE49-F238E27FC236}">
                  <a16:creationId xmlns:a16="http://schemas.microsoft.com/office/drawing/2014/main" id="{558AFCF2-15C4-49C7-A2A3-B2EE2BDF8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72" name="Group 4">
            <a:extLst>
              <a:ext uri="{FF2B5EF4-FFF2-40B4-BE49-F238E27FC236}">
                <a16:creationId xmlns:a16="http://schemas.microsoft.com/office/drawing/2014/main" id="{F6C7AAF0-1CAD-4C0D-B9DF-52B13D4EC6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1973" name="AutoShape 3">
              <a:extLst>
                <a:ext uri="{FF2B5EF4-FFF2-40B4-BE49-F238E27FC236}">
                  <a16:creationId xmlns:a16="http://schemas.microsoft.com/office/drawing/2014/main" id="{2A139268-EDEF-4BAF-A1CB-D08E563D95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4" name="Rectangle 5">
              <a:extLst>
                <a:ext uri="{FF2B5EF4-FFF2-40B4-BE49-F238E27FC236}">
                  <a16:creationId xmlns:a16="http://schemas.microsoft.com/office/drawing/2014/main" id="{01B0D590-1C3F-4348-9A65-309EBB13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5" name="Rectangle 6">
              <a:extLst>
                <a:ext uri="{FF2B5EF4-FFF2-40B4-BE49-F238E27FC236}">
                  <a16:creationId xmlns:a16="http://schemas.microsoft.com/office/drawing/2014/main" id="{47E65D8A-B4F6-4FA9-AA43-0F942167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6" name="Freeform 7">
              <a:extLst>
                <a:ext uri="{FF2B5EF4-FFF2-40B4-BE49-F238E27FC236}">
                  <a16:creationId xmlns:a16="http://schemas.microsoft.com/office/drawing/2014/main" id="{10F25950-82E3-41D7-BB5C-1ECCDCEC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7" name="Line 8">
              <a:extLst>
                <a:ext uri="{FF2B5EF4-FFF2-40B4-BE49-F238E27FC236}">
                  <a16:creationId xmlns:a16="http://schemas.microsoft.com/office/drawing/2014/main" id="{2AF8FE17-6BA6-4E8C-AA6D-402799CD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8" name="Line 9">
              <a:extLst>
                <a:ext uri="{FF2B5EF4-FFF2-40B4-BE49-F238E27FC236}">
                  <a16:creationId xmlns:a16="http://schemas.microsoft.com/office/drawing/2014/main" id="{941F9C78-D0AC-4B02-B303-E4D00BDEB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9" name="Line 10">
              <a:extLst>
                <a:ext uri="{FF2B5EF4-FFF2-40B4-BE49-F238E27FC236}">
                  <a16:creationId xmlns:a16="http://schemas.microsoft.com/office/drawing/2014/main" id="{E1B3C7F2-8030-401D-BFB7-1D849D4F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0" name="Line 11">
              <a:extLst>
                <a:ext uri="{FF2B5EF4-FFF2-40B4-BE49-F238E27FC236}">
                  <a16:creationId xmlns:a16="http://schemas.microsoft.com/office/drawing/2014/main" id="{778A5E89-F4AF-44C5-AA98-DC6E45D2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1" name="Line 12">
              <a:extLst>
                <a:ext uri="{FF2B5EF4-FFF2-40B4-BE49-F238E27FC236}">
                  <a16:creationId xmlns:a16="http://schemas.microsoft.com/office/drawing/2014/main" id="{AB213668-6836-4F00-A9BC-7751ECFD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2" name="Line 13">
              <a:extLst>
                <a:ext uri="{FF2B5EF4-FFF2-40B4-BE49-F238E27FC236}">
                  <a16:creationId xmlns:a16="http://schemas.microsoft.com/office/drawing/2014/main" id="{ED5F1A15-2DAE-41C3-9D11-0CE8F0F4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3" name="Line 14">
              <a:extLst>
                <a:ext uri="{FF2B5EF4-FFF2-40B4-BE49-F238E27FC236}">
                  <a16:creationId xmlns:a16="http://schemas.microsoft.com/office/drawing/2014/main" id="{29A94485-A258-40FA-9908-A5B551301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4" name="Line 15">
              <a:extLst>
                <a:ext uri="{FF2B5EF4-FFF2-40B4-BE49-F238E27FC236}">
                  <a16:creationId xmlns:a16="http://schemas.microsoft.com/office/drawing/2014/main" id="{3B5C48CC-44F5-4E5B-8EC8-DD9C1FBEB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5" name="Line 16">
              <a:extLst>
                <a:ext uri="{FF2B5EF4-FFF2-40B4-BE49-F238E27FC236}">
                  <a16:creationId xmlns:a16="http://schemas.microsoft.com/office/drawing/2014/main" id="{9A34A2D4-FA9E-4C34-A314-758743D1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6" name="Line 17">
              <a:extLst>
                <a:ext uri="{FF2B5EF4-FFF2-40B4-BE49-F238E27FC236}">
                  <a16:creationId xmlns:a16="http://schemas.microsoft.com/office/drawing/2014/main" id="{5F720506-D3F2-4DE2-96F4-62AE8CABE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7" name="Line 18">
              <a:extLst>
                <a:ext uri="{FF2B5EF4-FFF2-40B4-BE49-F238E27FC236}">
                  <a16:creationId xmlns:a16="http://schemas.microsoft.com/office/drawing/2014/main" id="{AFF5C7E5-E26A-4785-BA9F-0AEBA28F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8" name="Line 19">
              <a:extLst>
                <a:ext uri="{FF2B5EF4-FFF2-40B4-BE49-F238E27FC236}">
                  <a16:creationId xmlns:a16="http://schemas.microsoft.com/office/drawing/2014/main" id="{46C2BF30-4511-4E99-8323-EB28F20166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9" name="Line 20">
              <a:extLst>
                <a:ext uri="{FF2B5EF4-FFF2-40B4-BE49-F238E27FC236}">
                  <a16:creationId xmlns:a16="http://schemas.microsoft.com/office/drawing/2014/main" id="{F8EA0E53-DB1C-483A-ABB1-4765CDB26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0" name="Line 21">
              <a:extLst>
                <a:ext uri="{FF2B5EF4-FFF2-40B4-BE49-F238E27FC236}">
                  <a16:creationId xmlns:a16="http://schemas.microsoft.com/office/drawing/2014/main" id="{DDA48778-9C30-4E2D-9ED1-480767B38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1" name="Line 22">
              <a:extLst>
                <a:ext uri="{FF2B5EF4-FFF2-40B4-BE49-F238E27FC236}">
                  <a16:creationId xmlns:a16="http://schemas.microsoft.com/office/drawing/2014/main" id="{530A1CD5-05E4-440D-AC4C-215DF654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2" name="Line 23">
              <a:extLst>
                <a:ext uri="{FF2B5EF4-FFF2-40B4-BE49-F238E27FC236}">
                  <a16:creationId xmlns:a16="http://schemas.microsoft.com/office/drawing/2014/main" id="{28F42CB8-A47A-4226-A534-7BE2C6AE3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3" name="Line 24">
              <a:extLst>
                <a:ext uri="{FF2B5EF4-FFF2-40B4-BE49-F238E27FC236}">
                  <a16:creationId xmlns:a16="http://schemas.microsoft.com/office/drawing/2014/main" id="{D7D11CC3-32F6-4ECD-93D4-57BAD80BF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4" name="Line 25">
              <a:extLst>
                <a:ext uri="{FF2B5EF4-FFF2-40B4-BE49-F238E27FC236}">
                  <a16:creationId xmlns:a16="http://schemas.microsoft.com/office/drawing/2014/main" id="{27965B31-F99D-4561-9556-F76162487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5" name="Line 26">
              <a:extLst>
                <a:ext uri="{FF2B5EF4-FFF2-40B4-BE49-F238E27FC236}">
                  <a16:creationId xmlns:a16="http://schemas.microsoft.com/office/drawing/2014/main" id="{84E5E218-CCD7-4A7F-AD4A-57C096238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6" name="Line 27">
              <a:extLst>
                <a:ext uri="{FF2B5EF4-FFF2-40B4-BE49-F238E27FC236}">
                  <a16:creationId xmlns:a16="http://schemas.microsoft.com/office/drawing/2014/main" id="{7AC57557-0BA8-4C12-8D67-5ADD02D3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7" name="Line 28">
              <a:extLst>
                <a:ext uri="{FF2B5EF4-FFF2-40B4-BE49-F238E27FC236}">
                  <a16:creationId xmlns:a16="http://schemas.microsoft.com/office/drawing/2014/main" id="{CFB8833B-05D3-4B72-9633-F1EF41255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8" name="Freeform 29">
              <a:extLst>
                <a:ext uri="{FF2B5EF4-FFF2-40B4-BE49-F238E27FC236}">
                  <a16:creationId xmlns:a16="http://schemas.microsoft.com/office/drawing/2014/main" id="{9D7E768F-CE11-4A31-AFF1-EF4DA3971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99" name="Group 32">
            <a:extLst>
              <a:ext uri="{FF2B5EF4-FFF2-40B4-BE49-F238E27FC236}">
                <a16:creationId xmlns:a16="http://schemas.microsoft.com/office/drawing/2014/main" id="{B4C10EC1-8C2C-4AB2-BCCA-DED75D2F22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2000" name="AutoShape 31">
              <a:extLst>
                <a:ext uri="{FF2B5EF4-FFF2-40B4-BE49-F238E27FC236}">
                  <a16:creationId xmlns:a16="http://schemas.microsoft.com/office/drawing/2014/main" id="{0DF0D7B0-C2D9-4487-84B7-44ADF6379D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1" name="Rectangle 33">
              <a:extLst>
                <a:ext uri="{FF2B5EF4-FFF2-40B4-BE49-F238E27FC236}">
                  <a16:creationId xmlns:a16="http://schemas.microsoft.com/office/drawing/2014/main" id="{F9557E48-5EF7-4812-80C0-32F7F884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2" name="Rectangle 34">
              <a:extLst>
                <a:ext uri="{FF2B5EF4-FFF2-40B4-BE49-F238E27FC236}">
                  <a16:creationId xmlns:a16="http://schemas.microsoft.com/office/drawing/2014/main" id="{7F42209A-CFF8-4459-9096-1412289A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3" name="Freeform 35">
              <a:extLst>
                <a:ext uri="{FF2B5EF4-FFF2-40B4-BE49-F238E27FC236}">
                  <a16:creationId xmlns:a16="http://schemas.microsoft.com/office/drawing/2014/main" id="{F3FABDBD-F5EE-4142-810E-CA615EF7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4" name="Line 36">
              <a:extLst>
                <a:ext uri="{FF2B5EF4-FFF2-40B4-BE49-F238E27FC236}">
                  <a16:creationId xmlns:a16="http://schemas.microsoft.com/office/drawing/2014/main" id="{83237DC5-2B73-4701-B033-0E435B19B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5" name="Line 37">
              <a:extLst>
                <a:ext uri="{FF2B5EF4-FFF2-40B4-BE49-F238E27FC236}">
                  <a16:creationId xmlns:a16="http://schemas.microsoft.com/office/drawing/2014/main" id="{7F377A7E-306A-4786-B6FE-C8CF9308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6" name="Line 38">
              <a:extLst>
                <a:ext uri="{FF2B5EF4-FFF2-40B4-BE49-F238E27FC236}">
                  <a16:creationId xmlns:a16="http://schemas.microsoft.com/office/drawing/2014/main" id="{400993E0-D542-4C7D-85FD-62CFC3EEC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7" name="Line 39">
              <a:extLst>
                <a:ext uri="{FF2B5EF4-FFF2-40B4-BE49-F238E27FC236}">
                  <a16:creationId xmlns:a16="http://schemas.microsoft.com/office/drawing/2014/main" id="{0FFBE1C6-C633-4D16-AAC1-3A3F555F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8" name="Line 40">
              <a:extLst>
                <a:ext uri="{FF2B5EF4-FFF2-40B4-BE49-F238E27FC236}">
                  <a16:creationId xmlns:a16="http://schemas.microsoft.com/office/drawing/2014/main" id="{456CC0F5-6585-4006-8E54-4AF3F152C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9" name="Line 41">
              <a:extLst>
                <a:ext uri="{FF2B5EF4-FFF2-40B4-BE49-F238E27FC236}">
                  <a16:creationId xmlns:a16="http://schemas.microsoft.com/office/drawing/2014/main" id="{F0757F5B-B481-49DF-BF6D-5C7616C2B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0" name="Line 42">
              <a:extLst>
                <a:ext uri="{FF2B5EF4-FFF2-40B4-BE49-F238E27FC236}">
                  <a16:creationId xmlns:a16="http://schemas.microsoft.com/office/drawing/2014/main" id="{05CA919B-D5DB-404D-98ED-3E5084D84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1" name="Line 43">
              <a:extLst>
                <a:ext uri="{FF2B5EF4-FFF2-40B4-BE49-F238E27FC236}">
                  <a16:creationId xmlns:a16="http://schemas.microsoft.com/office/drawing/2014/main" id="{50734961-5EA1-4DC7-A821-03C9336F9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2" name="Line 44">
              <a:extLst>
                <a:ext uri="{FF2B5EF4-FFF2-40B4-BE49-F238E27FC236}">
                  <a16:creationId xmlns:a16="http://schemas.microsoft.com/office/drawing/2014/main" id="{58F5FA09-0F09-4EA6-88D2-2183FEF02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3" name="Line 45">
              <a:extLst>
                <a:ext uri="{FF2B5EF4-FFF2-40B4-BE49-F238E27FC236}">
                  <a16:creationId xmlns:a16="http://schemas.microsoft.com/office/drawing/2014/main" id="{BBF9C389-C63B-4FD0-92D6-1A49B736A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4" name="Line 46">
              <a:extLst>
                <a:ext uri="{FF2B5EF4-FFF2-40B4-BE49-F238E27FC236}">
                  <a16:creationId xmlns:a16="http://schemas.microsoft.com/office/drawing/2014/main" id="{639644F6-1D07-4BF5-83EC-E737F8C43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5" name="Line 47">
              <a:extLst>
                <a:ext uri="{FF2B5EF4-FFF2-40B4-BE49-F238E27FC236}">
                  <a16:creationId xmlns:a16="http://schemas.microsoft.com/office/drawing/2014/main" id="{B0219B73-4282-4083-B472-1B60E1603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6" name="Line 48">
              <a:extLst>
                <a:ext uri="{FF2B5EF4-FFF2-40B4-BE49-F238E27FC236}">
                  <a16:creationId xmlns:a16="http://schemas.microsoft.com/office/drawing/2014/main" id="{F7BA4D85-070B-47DA-AFD0-D71F8996F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7" name="Freeform 49">
              <a:extLst>
                <a:ext uri="{FF2B5EF4-FFF2-40B4-BE49-F238E27FC236}">
                  <a16:creationId xmlns:a16="http://schemas.microsoft.com/office/drawing/2014/main" id="{73C98495-56F0-42F9-B718-EF036321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8" name="Group 52">
            <a:extLst>
              <a:ext uri="{FF2B5EF4-FFF2-40B4-BE49-F238E27FC236}">
                <a16:creationId xmlns:a16="http://schemas.microsoft.com/office/drawing/2014/main" id="{3DD5A6BC-A96B-4076-ABE1-7E5ACD6AF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2019" name="AutoShape 51">
              <a:extLst>
                <a:ext uri="{FF2B5EF4-FFF2-40B4-BE49-F238E27FC236}">
                  <a16:creationId xmlns:a16="http://schemas.microsoft.com/office/drawing/2014/main" id="{06786AA3-AED5-4006-8DA5-14E5A6AC57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0" name="Rectangle 53">
              <a:extLst>
                <a:ext uri="{FF2B5EF4-FFF2-40B4-BE49-F238E27FC236}">
                  <a16:creationId xmlns:a16="http://schemas.microsoft.com/office/drawing/2014/main" id="{4EDDD4CC-D767-4355-9C90-8B4D0C04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1" name="Rectangle 54">
              <a:extLst>
                <a:ext uri="{FF2B5EF4-FFF2-40B4-BE49-F238E27FC236}">
                  <a16:creationId xmlns:a16="http://schemas.microsoft.com/office/drawing/2014/main" id="{239306F0-26F2-42B2-9AC9-E285F0C4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2" name="Freeform 55">
              <a:extLst>
                <a:ext uri="{FF2B5EF4-FFF2-40B4-BE49-F238E27FC236}">
                  <a16:creationId xmlns:a16="http://schemas.microsoft.com/office/drawing/2014/main" id="{8A69EC2A-AA18-4300-98B2-B90820ECC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3" name="Line 56">
              <a:extLst>
                <a:ext uri="{FF2B5EF4-FFF2-40B4-BE49-F238E27FC236}">
                  <a16:creationId xmlns:a16="http://schemas.microsoft.com/office/drawing/2014/main" id="{F467DBE2-1E23-42C8-80BE-FE710AA90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4" name="Line 57">
              <a:extLst>
                <a:ext uri="{FF2B5EF4-FFF2-40B4-BE49-F238E27FC236}">
                  <a16:creationId xmlns:a16="http://schemas.microsoft.com/office/drawing/2014/main" id="{57653478-28DD-407B-9820-BBE75F276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5" name="Line 58">
              <a:extLst>
                <a:ext uri="{FF2B5EF4-FFF2-40B4-BE49-F238E27FC236}">
                  <a16:creationId xmlns:a16="http://schemas.microsoft.com/office/drawing/2014/main" id="{3AD4C07F-DF49-4B5C-9EDD-EF6ED4E6A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6" name="Line 59">
              <a:extLst>
                <a:ext uri="{FF2B5EF4-FFF2-40B4-BE49-F238E27FC236}">
                  <a16:creationId xmlns:a16="http://schemas.microsoft.com/office/drawing/2014/main" id="{7CFA0207-F3A1-41D8-9309-C31320774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7" name="Line 60">
              <a:extLst>
                <a:ext uri="{FF2B5EF4-FFF2-40B4-BE49-F238E27FC236}">
                  <a16:creationId xmlns:a16="http://schemas.microsoft.com/office/drawing/2014/main" id="{140BFC2A-34C7-42A9-892D-C8DC5DDA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8" name="Line 61">
              <a:extLst>
                <a:ext uri="{FF2B5EF4-FFF2-40B4-BE49-F238E27FC236}">
                  <a16:creationId xmlns:a16="http://schemas.microsoft.com/office/drawing/2014/main" id="{8D2BE644-9EFF-474C-86CA-8D6C09797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9" name="Line 62">
              <a:extLst>
                <a:ext uri="{FF2B5EF4-FFF2-40B4-BE49-F238E27FC236}">
                  <a16:creationId xmlns:a16="http://schemas.microsoft.com/office/drawing/2014/main" id="{32B5FD04-7973-4422-A2C7-FD8429068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0" name="Line 63">
              <a:extLst>
                <a:ext uri="{FF2B5EF4-FFF2-40B4-BE49-F238E27FC236}">
                  <a16:creationId xmlns:a16="http://schemas.microsoft.com/office/drawing/2014/main" id="{BC1DC89C-103F-4FE0-B69E-9FF1F118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1" name="Line 64">
              <a:extLst>
                <a:ext uri="{FF2B5EF4-FFF2-40B4-BE49-F238E27FC236}">
                  <a16:creationId xmlns:a16="http://schemas.microsoft.com/office/drawing/2014/main" id="{30106968-36CF-4647-B033-9D5E4E632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2" name="Line 65">
              <a:extLst>
                <a:ext uri="{FF2B5EF4-FFF2-40B4-BE49-F238E27FC236}">
                  <a16:creationId xmlns:a16="http://schemas.microsoft.com/office/drawing/2014/main" id="{EDEF5A8A-6271-49BF-B7B0-752D55450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3" name="Line 66">
              <a:extLst>
                <a:ext uri="{FF2B5EF4-FFF2-40B4-BE49-F238E27FC236}">
                  <a16:creationId xmlns:a16="http://schemas.microsoft.com/office/drawing/2014/main" id="{26033D3B-0F77-4AA8-AB84-A1E0E4E5F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4" name="Line 67">
              <a:extLst>
                <a:ext uri="{FF2B5EF4-FFF2-40B4-BE49-F238E27FC236}">
                  <a16:creationId xmlns:a16="http://schemas.microsoft.com/office/drawing/2014/main" id="{7D2B65E7-3C95-4F93-8702-98233665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5" name="Line 68">
              <a:extLst>
                <a:ext uri="{FF2B5EF4-FFF2-40B4-BE49-F238E27FC236}">
                  <a16:creationId xmlns:a16="http://schemas.microsoft.com/office/drawing/2014/main" id="{A78F30FE-604D-42F3-BB1B-D266A31F4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6" name="Freeform 69">
              <a:extLst>
                <a:ext uri="{FF2B5EF4-FFF2-40B4-BE49-F238E27FC236}">
                  <a16:creationId xmlns:a16="http://schemas.microsoft.com/office/drawing/2014/main" id="{BFF46724-4134-4DAF-BE96-8B1B16C6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37" name="Group 2036">
            <a:extLst>
              <a:ext uri="{FF2B5EF4-FFF2-40B4-BE49-F238E27FC236}">
                <a16:creationId xmlns:a16="http://schemas.microsoft.com/office/drawing/2014/main" id="{B05FF13E-29A8-4C3F-A67E-5C2A78D38FDB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2038" name="Rectangle 126">
              <a:extLst>
                <a:ext uri="{FF2B5EF4-FFF2-40B4-BE49-F238E27FC236}">
                  <a16:creationId xmlns:a16="http://schemas.microsoft.com/office/drawing/2014/main" id="{3B2A501D-E094-4F2A-84F5-AE0C45B0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39" name="Rectangle 127">
              <a:extLst>
                <a:ext uri="{FF2B5EF4-FFF2-40B4-BE49-F238E27FC236}">
                  <a16:creationId xmlns:a16="http://schemas.microsoft.com/office/drawing/2014/main" id="{4BE7CA5E-B1BD-4DCE-8BBF-D6E730502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0" name="Line 132">
              <a:extLst>
                <a:ext uri="{FF2B5EF4-FFF2-40B4-BE49-F238E27FC236}">
                  <a16:creationId xmlns:a16="http://schemas.microsoft.com/office/drawing/2014/main" id="{68C3E9FF-D301-4E9E-B237-758E2D172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1" name="Oval 670">
              <a:extLst>
                <a:ext uri="{FF2B5EF4-FFF2-40B4-BE49-F238E27FC236}">
                  <a16:creationId xmlns:a16="http://schemas.microsoft.com/office/drawing/2014/main" id="{070E2BD1-9230-4C7C-B615-8EB3A29B3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2" name="Oval 670">
              <a:extLst>
                <a:ext uri="{FF2B5EF4-FFF2-40B4-BE49-F238E27FC236}">
                  <a16:creationId xmlns:a16="http://schemas.microsoft.com/office/drawing/2014/main" id="{C4EA8C4C-1B90-4669-B77C-44EF445C7D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3" name="Oval 670">
              <a:extLst>
                <a:ext uri="{FF2B5EF4-FFF2-40B4-BE49-F238E27FC236}">
                  <a16:creationId xmlns:a16="http://schemas.microsoft.com/office/drawing/2014/main" id="{4763E9AE-A050-47D2-A641-8B35A62F95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4" name="Oval 670">
              <a:extLst>
                <a:ext uri="{FF2B5EF4-FFF2-40B4-BE49-F238E27FC236}">
                  <a16:creationId xmlns:a16="http://schemas.microsoft.com/office/drawing/2014/main" id="{718B14A5-55A7-4A9D-BC75-F41B50B3D96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5" name="Oval 670">
              <a:extLst>
                <a:ext uri="{FF2B5EF4-FFF2-40B4-BE49-F238E27FC236}">
                  <a16:creationId xmlns:a16="http://schemas.microsoft.com/office/drawing/2014/main" id="{258291F8-5305-4726-8BEA-9119BE6CD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6" name="Oval 670">
              <a:extLst>
                <a:ext uri="{FF2B5EF4-FFF2-40B4-BE49-F238E27FC236}">
                  <a16:creationId xmlns:a16="http://schemas.microsoft.com/office/drawing/2014/main" id="{08E88B3B-25F5-4F21-BC20-29AEE1E75C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47" name="Group 2046">
            <a:extLst>
              <a:ext uri="{FF2B5EF4-FFF2-40B4-BE49-F238E27FC236}">
                <a16:creationId xmlns:a16="http://schemas.microsoft.com/office/drawing/2014/main" id="{DA6668C2-B151-457B-B6BF-3F538D4D5F45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62CA1BF5-FBCA-4AF4-AB05-44A1D0665E29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2050" name="Group 29">
                <a:extLst>
                  <a:ext uri="{FF2B5EF4-FFF2-40B4-BE49-F238E27FC236}">
                    <a16:creationId xmlns:a16="http://schemas.microsoft.com/office/drawing/2014/main" id="{444714A3-F695-445A-AE87-B2553A1F4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2052" name="Line 30">
                  <a:extLst>
                    <a:ext uri="{FF2B5EF4-FFF2-40B4-BE49-F238E27FC236}">
                      <a16:creationId xmlns:a16="http://schemas.microsoft.com/office/drawing/2014/main" id="{89F00818-8A0E-4934-9D76-F4DBFCDC9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3" name="Line 31">
                  <a:extLst>
                    <a:ext uri="{FF2B5EF4-FFF2-40B4-BE49-F238E27FC236}">
                      <a16:creationId xmlns:a16="http://schemas.microsoft.com/office/drawing/2014/main" id="{AAE42D96-83A3-4056-8CF0-612C24BA8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4" name="Freeform 32">
                  <a:extLst>
                    <a:ext uri="{FF2B5EF4-FFF2-40B4-BE49-F238E27FC236}">
                      <a16:creationId xmlns:a16="http://schemas.microsoft.com/office/drawing/2014/main" id="{9A725E1E-C1F9-4F40-9496-80454C679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0AAB0C44-5440-458C-9081-9A45E37164D0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55FFAAF4-1C6A-4FC8-9B79-D6FACA2FA7E9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D158FC86-B15A-4A64-BB72-800FCAAB9330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2056" name="Group 33">
              <a:extLst>
                <a:ext uri="{FF2B5EF4-FFF2-40B4-BE49-F238E27FC236}">
                  <a16:creationId xmlns:a16="http://schemas.microsoft.com/office/drawing/2014/main" id="{3E8E0E46-0B6A-44A1-B2BD-B8830A7E6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2059" name="Line 34">
                <a:extLst>
                  <a:ext uri="{FF2B5EF4-FFF2-40B4-BE49-F238E27FC236}">
                    <a16:creationId xmlns:a16="http://schemas.microsoft.com/office/drawing/2014/main" id="{85D9745E-2EEA-4873-9BDF-6A9419ABB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Line 35">
                <a:extLst>
                  <a:ext uri="{FF2B5EF4-FFF2-40B4-BE49-F238E27FC236}">
                    <a16:creationId xmlns:a16="http://schemas.microsoft.com/office/drawing/2014/main" id="{DA6DFC8D-1C68-463B-9714-5E7E1A68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36">
                <a:extLst>
                  <a:ext uri="{FF2B5EF4-FFF2-40B4-BE49-F238E27FC236}">
                    <a16:creationId xmlns:a16="http://schemas.microsoft.com/office/drawing/2014/main" id="{AC2184FE-D555-4694-8246-3CEDEB1D5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7" name="Freeform 32">
              <a:extLst>
                <a:ext uri="{FF2B5EF4-FFF2-40B4-BE49-F238E27FC236}">
                  <a16:creationId xmlns:a16="http://schemas.microsoft.com/office/drawing/2014/main" id="{3B44C8BF-7D77-4269-8DBB-228F97AE24F9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32">
              <a:extLst>
                <a:ext uri="{FF2B5EF4-FFF2-40B4-BE49-F238E27FC236}">
                  <a16:creationId xmlns:a16="http://schemas.microsoft.com/office/drawing/2014/main" id="{F3AA62E8-F2EB-4F94-9C22-EF250AC8D0FC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2061">
            <a:extLst>
              <a:ext uri="{FF2B5EF4-FFF2-40B4-BE49-F238E27FC236}">
                <a16:creationId xmlns:a16="http://schemas.microsoft.com/office/drawing/2014/main" id="{064D8AD4-4DA8-4E47-85FE-9E340B6DD254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2063" name="Line 30">
              <a:extLst>
                <a:ext uri="{FF2B5EF4-FFF2-40B4-BE49-F238E27FC236}">
                  <a16:creationId xmlns:a16="http://schemas.microsoft.com/office/drawing/2014/main" id="{1642A381-2DD7-4811-8A64-AD1660C31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Line 31">
              <a:extLst>
                <a:ext uri="{FF2B5EF4-FFF2-40B4-BE49-F238E27FC236}">
                  <a16:creationId xmlns:a16="http://schemas.microsoft.com/office/drawing/2014/main" id="{1C804F6D-3182-41D0-8496-727AABBFE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Freeform 32">
              <a:extLst>
                <a:ext uri="{FF2B5EF4-FFF2-40B4-BE49-F238E27FC236}">
                  <a16:creationId xmlns:a16="http://schemas.microsoft.com/office/drawing/2014/main" id="{38161621-C4C3-4219-B0DF-852825493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9EB32992-D6E9-45D1-AE04-5BE564DDF7BC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2067" name="Line 45">
              <a:extLst>
                <a:ext uri="{FF2B5EF4-FFF2-40B4-BE49-F238E27FC236}">
                  <a16:creationId xmlns:a16="http://schemas.microsoft.com/office/drawing/2014/main" id="{B7038AAE-4D36-42A8-9180-6C5506603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46">
              <a:extLst>
                <a:ext uri="{FF2B5EF4-FFF2-40B4-BE49-F238E27FC236}">
                  <a16:creationId xmlns:a16="http://schemas.microsoft.com/office/drawing/2014/main" id="{92FAE803-301D-42B2-B1C0-2C6D6303D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Freeform 48">
              <a:extLst>
                <a:ext uri="{FF2B5EF4-FFF2-40B4-BE49-F238E27FC236}">
                  <a16:creationId xmlns:a16="http://schemas.microsoft.com/office/drawing/2014/main" id="{4188DDDB-B2EC-461D-8B0C-F45B306E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49">
              <a:extLst>
                <a:ext uri="{FF2B5EF4-FFF2-40B4-BE49-F238E27FC236}">
                  <a16:creationId xmlns:a16="http://schemas.microsoft.com/office/drawing/2014/main" id="{8C618A9D-4B1C-48E1-9C5E-9186DE6F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50">
              <a:extLst>
                <a:ext uri="{FF2B5EF4-FFF2-40B4-BE49-F238E27FC236}">
                  <a16:creationId xmlns:a16="http://schemas.microsoft.com/office/drawing/2014/main" id="{42EC07D2-EC81-4140-A40E-A4FEBC0F27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49AD2194-0943-4BA9-8DC4-2FC180C0E076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Freeform 48">
              <a:extLst>
                <a:ext uri="{FF2B5EF4-FFF2-40B4-BE49-F238E27FC236}">
                  <a16:creationId xmlns:a16="http://schemas.microsoft.com/office/drawing/2014/main" id="{32C77480-BBE2-42AF-BD20-E600E239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79A39891-F74C-428C-B499-3999DE16A8B2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2075" name="Group 2074">
              <a:extLst>
                <a:ext uri="{FF2B5EF4-FFF2-40B4-BE49-F238E27FC236}">
                  <a16:creationId xmlns:a16="http://schemas.microsoft.com/office/drawing/2014/main" id="{D7A47287-3761-42B7-AA36-7B1B7627EEBD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2078" name="Line 30">
                <a:extLst>
                  <a:ext uri="{FF2B5EF4-FFF2-40B4-BE49-F238E27FC236}">
                    <a16:creationId xmlns:a16="http://schemas.microsoft.com/office/drawing/2014/main" id="{308F7394-E6D7-4500-8E5D-BF9AAFBE2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1">
                <a:extLst>
                  <a:ext uri="{FF2B5EF4-FFF2-40B4-BE49-F238E27FC236}">
                    <a16:creationId xmlns:a16="http://schemas.microsoft.com/office/drawing/2014/main" id="{E0815422-900B-4BCD-BFBF-5FE5AF3C7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32">
                <a:extLst>
                  <a:ext uri="{FF2B5EF4-FFF2-40B4-BE49-F238E27FC236}">
                    <a16:creationId xmlns:a16="http://schemas.microsoft.com/office/drawing/2014/main" id="{10F5FEF8-3BEA-46A1-9C42-0E3745A1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84AFFB13-53AB-4A29-B46F-3FD1BCB24AF3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9554A5E-E464-415B-B777-8475D0345CC3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1" name="TextBox 2080">
            <a:extLst>
              <a:ext uri="{FF2B5EF4-FFF2-40B4-BE49-F238E27FC236}">
                <a16:creationId xmlns:a16="http://schemas.microsoft.com/office/drawing/2014/main" id="{0F3E24F4-71E3-4D11-BC7B-7F9B7A7C04E4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DD4F5C69-B5F1-45F4-BED8-80C33C5C6135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A25DF0AD-4867-4A4F-917D-D42146B22331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B62EB48-35E6-457B-9E45-3EC63E666D18}"/>
              </a:ext>
            </a:extLst>
          </p:cNvPr>
          <p:cNvGrpSpPr>
            <a:grpSpLocks/>
          </p:cNvGrpSpPr>
          <p:nvPr/>
        </p:nvGrpSpPr>
        <p:grpSpPr bwMode="auto">
          <a:xfrm>
            <a:off x="8261705" y="986550"/>
            <a:ext cx="2389188" cy="503238"/>
            <a:chOff x="8077200" y="1706087"/>
            <a:chExt cx="2388583" cy="503713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5B806351-672C-40E3-B12B-190C3E970DD3}"/>
                </a:ext>
              </a:extLst>
            </p:cNvPr>
            <p:cNvSpPr/>
            <p:nvPr/>
          </p:nvSpPr>
          <p:spPr>
            <a:xfrm>
              <a:off x="8077200" y="1980984"/>
              <a:ext cx="2388583" cy="2288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445384FF-F015-493E-B873-E6BD11CF307B}"/>
                </a:ext>
              </a:extLst>
            </p:cNvPr>
            <p:cNvSpPr/>
            <p:nvPr/>
          </p:nvSpPr>
          <p:spPr>
            <a:xfrm>
              <a:off x="8116878" y="1718799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3F573577-C779-4012-8CAC-DFF05559CCD1}"/>
                </a:ext>
              </a:extLst>
            </p:cNvPr>
            <p:cNvSpPr/>
            <p:nvPr/>
          </p:nvSpPr>
          <p:spPr>
            <a:xfrm>
              <a:off x="8518413" y="1712443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4B08BD9F-918F-4D3A-A113-9ABC72459734}"/>
                </a:ext>
              </a:extLst>
            </p:cNvPr>
            <p:cNvSpPr/>
            <p:nvPr/>
          </p:nvSpPr>
          <p:spPr>
            <a:xfrm>
              <a:off x="8919950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CD91E120-E6BB-4369-B1D9-68769E6149F6}"/>
                </a:ext>
              </a:extLst>
            </p:cNvPr>
            <p:cNvSpPr/>
            <p:nvPr/>
          </p:nvSpPr>
          <p:spPr>
            <a:xfrm>
              <a:off x="9313550" y="1715621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64A28140-7495-4CAE-94F2-403511936666}"/>
                </a:ext>
              </a:extLst>
            </p:cNvPr>
            <p:cNvSpPr/>
            <p:nvPr/>
          </p:nvSpPr>
          <p:spPr>
            <a:xfrm>
              <a:off x="9715085" y="1709265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9193A63A-7425-4464-BD48-DE3DF382838D}"/>
                </a:ext>
              </a:extLst>
            </p:cNvPr>
            <p:cNvSpPr/>
            <p:nvPr/>
          </p:nvSpPr>
          <p:spPr>
            <a:xfrm>
              <a:off x="10116621" y="1706087"/>
              <a:ext cx="263458" cy="263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C97D9D81-74A9-4496-A121-708468DEE5BC}"/>
              </a:ext>
            </a:extLst>
          </p:cNvPr>
          <p:cNvGrpSpPr/>
          <p:nvPr/>
        </p:nvGrpSpPr>
        <p:grpSpPr>
          <a:xfrm>
            <a:off x="8564918" y="1923172"/>
            <a:ext cx="1290497" cy="644968"/>
            <a:chOff x="5255538" y="3733800"/>
            <a:chExt cx="1290497" cy="644968"/>
          </a:xfrm>
        </p:grpSpPr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599795BF-D289-4921-8A06-7D8919F04B62}"/>
                </a:ext>
              </a:extLst>
            </p:cNvPr>
            <p:cNvSpPr/>
            <p:nvPr/>
          </p:nvSpPr>
          <p:spPr bwMode="auto">
            <a:xfrm>
              <a:off x="5280618" y="4016620"/>
              <a:ext cx="1241481" cy="925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D8476793-9FD7-4947-936A-4A0F2C750615}"/>
                </a:ext>
              </a:extLst>
            </p:cNvPr>
            <p:cNvSpPr/>
            <p:nvPr/>
          </p:nvSpPr>
          <p:spPr bwMode="auto">
            <a:xfrm>
              <a:off x="525553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ED1981A5-B046-4B04-A914-F242D490250A}"/>
                </a:ext>
              </a:extLst>
            </p:cNvPr>
            <p:cNvSpPr/>
            <p:nvPr/>
          </p:nvSpPr>
          <p:spPr bwMode="auto">
            <a:xfrm>
              <a:off x="5554988" y="3733800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322FFC60-522B-475F-9CDE-50B13EC5FE7D}"/>
                </a:ext>
              </a:extLst>
            </p:cNvPr>
            <p:cNvSpPr/>
            <p:nvPr/>
          </p:nvSpPr>
          <p:spPr bwMode="auto">
            <a:xfrm>
              <a:off x="5975584" y="3746346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12BB0153-7970-4AE2-BBA8-3DB931F5C8A0}"/>
                </a:ext>
              </a:extLst>
            </p:cNvPr>
            <p:cNvSpPr/>
            <p:nvPr/>
          </p:nvSpPr>
          <p:spPr bwMode="auto">
            <a:xfrm>
              <a:off x="6282510" y="3737398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C40CF418-EFE3-49BD-84D0-6B7CC9927E01}"/>
                </a:ext>
              </a:extLst>
            </p:cNvPr>
            <p:cNvSpPr/>
            <p:nvPr/>
          </p:nvSpPr>
          <p:spPr bwMode="auto">
            <a:xfrm>
              <a:off x="53366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AB6B04C8-FC70-4301-AF94-75D995AF0F12}"/>
                </a:ext>
              </a:extLst>
            </p:cNvPr>
            <p:cNvSpPr/>
            <p:nvPr/>
          </p:nvSpPr>
          <p:spPr bwMode="auto">
            <a:xfrm>
              <a:off x="563609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11B8351D-02B2-4FB7-8D14-825817012A79}"/>
                </a:ext>
              </a:extLst>
            </p:cNvPr>
            <p:cNvSpPr/>
            <p:nvPr/>
          </p:nvSpPr>
          <p:spPr bwMode="auto">
            <a:xfrm>
              <a:off x="5935543" y="4115243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056F9913-6860-447C-A961-554895043C71}"/>
                </a:ext>
              </a:extLst>
            </p:cNvPr>
            <p:cNvSpPr/>
            <p:nvPr/>
          </p:nvSpPr>
          <p:spPr bwMode="auto">
            <a:xfrm>
              <a:off x="6242469" y="4106295"/>
              <a:ext cx="263525" cy="2635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6446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31 w 1287"/>
                <a:gd name="T3" fmla="*/ 0 h 447"/>
                <a:gd name="T4" fmla="*/ 93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6437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8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9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0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1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2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3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4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45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6150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1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>
              <a:spcBef>
                <a:spcPct val="20000"/>
              </a:spcBef>
              <a:buChar char="•"/>
              <a:tabLst>
                <a:tab pos="3262313" algn="r"/>
              </a:tabLst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spcBef>
                <a:spcPct val="20000"/>
              </a:spcBef>
              <a:buChar char="–"/>
              <a:tabLst>
                <a:tab pos="3262313" algn="r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spcBef>
                <a:spcPct val="20000"/>
              </a:spcBef>
              <a:buChar char="•"/>
              <a:tabLst>
                <a:tab pos="3262313" algn="r"/>
              </a:tabLs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spcBef>
                <a:spcPct val="20000"/>
              </a:spcBef>
              <a:buChar char="–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spcBef>
                <a:spcPct val="20000"/>
              </a:spcBef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262313" algn="r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900"/>
          </a:p>
        </p:txBody>
      </p:sp>
      <p:sp>
        <p:nvSpPr>
          <p:cNvPr id="6152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53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6434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5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36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4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6432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869 w 192"/>
                <a:gd name="T1" fmla="*/ 2520 h 816"/>
                <a:gd name="T2" fmla="*/ 0 w 192"/>
                <a:gd name="T3" fmla="*/ 2221 h 816"/>
                <a:gd name="T4" fmla="*/ 0 w 192"/>
                <a:gd name="T5" fmla="*/ 0 h 816"/>
                <a:gd name="T6" fmla="*/ 869 w 192"/>
                <a:gd name="T7" fmla="*/ 149 h 816"/>
                <a:gd name="T8" fmla="*/ 869 w 192"/>
                <a:gd name="T9" fmla="*/ 252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3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3 w 120"/>
                <a:gd name="T1" fmla="*/ 99 h 225"/>
                <a:gd name="T2" fmla="*/ 0 w 120"/>
                <a:gd name="T3" fmla="*/ 0 h 225"/>
                <a:gd name="T4" fmla="*/ 0 w 120"/>
                <a:gd name="T5" fmla="*/ 520 h 225"/>
                <a:gd name="T6" fmla="*/ 3 w 120"/>
                <a:gd name="T7" fmla="*/ 679 h 225"/>
                <a:gd name="T8" fmla="*/ 3 w 120"/>
                <a:gd name="T9" fmla="*/ 99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156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6429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57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6413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8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6411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2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6 h 976"/>
              <a:gd name="T2" fmla="*/ 2147483646 w 288"/>
              <a:gd name="T3" fmla="*/ 0 h 976"/>
              <a:gd name="T4" fmla="*/ 2147483646 w 288"/>
              <a:gd name="T5" fmla="*/ 2147483646 h 976"/>
              <a:gd name="T6" fmla="*/ 0 w 288"/>
              <a:gd name="T7" fmla="*/ 2147483646 h 976"/>
              <a:gd name="T8" fmla="*/ 0 w 288"/>
              <a:gd name="T9" fmla="*/ 214748364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0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6392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405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6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407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408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10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93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400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1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2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3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04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94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395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6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7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8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9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64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6380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387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8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9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0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91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381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382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3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4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5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86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165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6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6378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7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6 w 9"/>
              <a:gd name="T1" fmla="*/ 2147483646 h 69"/>
              <a:gd name="T2" fmla="*/ 0 w 9"/>
              <a:gd name="T3" fmla="*/ 2147483646 h 69"/>
              <a:gd name="T4" fmla="*/ 0 w 9"/>
              <a:gd name="T5" fmla="*/ 0 h 69"/>
              <a:gd name="T6" fmla="*/ 2147483646 w 9"/>
              <a:gd name="T7" fmla="*/ 2147483646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70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6313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1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6307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08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6309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0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11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2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72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6304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3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6292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6299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0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1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2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03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93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6294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5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6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7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98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4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6273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6286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7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288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6289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0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91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274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6281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2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3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4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5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275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6276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7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8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79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80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3 w 102"/>
                  <a:gd name="T3" fmla="*/ 0 h 117"/>
                  <a:gd name="T4" fmla="*/ 13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75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6260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6270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1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2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61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6267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6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6 w 880"/>
              <a:gd name="T1" fmla="*/ 2147483646 h 1104"/>
              <a:gd name="T2" fmla="*/ 2147483646 w 880"/>
              <a:gd name="T3" fmla="*/ 2147483646 h 1104"/>
              <a:gd name="T4" fmla="*/ 0 w 880"/>
              <a:gd name="T5" fmla="*/ 0 h 1104"/>
              <a:gd name="T6" fmla="*/ 0 w 880"/>
              <a:gd name="T7" fmla="*/ 2147483646 h 1104"/>
              <a:gd name="T8" fmla="*/ 2147483646 w 880"/>
              <a:gd name="T9" fmla="*/ 2147483646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77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6248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8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6243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79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6238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6212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6236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742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742 w 240"/>
                  <a:gd name="T7" fmla="*/ 903 h 903"/>
                  <a:gd name="T8" fmla="*/ 742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3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5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6234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869 w 192"/>
                  <a:gd name="T1" fmla="*/ 2520 h 816"/>
                  <a:gd name="T2" fmla="*/ 0 w 192"/>
                  <a:gd name="T3" fmla="*/ 2221 h 816"/>
                  <a:gd name="T4" fmla="*/ 0 w 192"/>
                  <a:gd name="T5" fmla="*/ 0 h 816"/>
                  <a:gd name="T6" fmla="*/ 869 w 192"/>
                  <a:gd name="T7" fmla="*/ 149 h 816"/>
                  <a:gd name="T8" fmla="*/ 869 w 192"/>
                  <a:gd name="T9" fmla="*/ 252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3 w 120"/>
                  <a:gd name="T1" fmla="*/ 99 h 225"/>
                  <a:gd name="T2" fmla="*/ 0 w 120"/>
                  <a:gd name="T3" fmla="*/ 0 h 225"/>
                  <a:gd name="T4" fmla="*/ 0 w 120"/>
                  <a:gd name="T5" fmla="*/ 520 h 225"/>
                  <a:gd name="T6" fmla="*/ 3 w 120"/>
                  <a:gd name="T7" fmla="*/ 679 h 225"/>
                  <a:gd name="T8" fmla="*/ 3 w 120"/>
                  <a:gd name="T9" fmla="*/ 99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6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4 h 1488"/>
                <a:gd name="T2" fmla="*/ 0 w 432"/>
                <a:gd name="T3" fmla="*/ 2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4 h 1488"/>
                <a:gd name="T10" fmla="*/ 0 w 432"/>
                <a:gd name="T11" fmla="*/ 4 h 1488"/>
                <a:gd name="T12" fmla="*/ 0 w 432"/>
                <a:gd name="T13" fmla="*/ 4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7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6219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6228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9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0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1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2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3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20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6221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2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3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4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5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6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7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18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1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6203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11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182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6196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467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331 w 534"/>
                <a:gd name="T7" fmla="*/ 148 h 148"/>
                <a:gd name="T8" fmla="*/ 1467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59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595 w 528"/>
                <a:gd name="T7" fmla="*/ 0 h 288"/>
                <a:gd name="T8" fmla="*/ 159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90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901 w 528"/>
                <a:gd name="T7" fmla="*/ 0 h 288"/>
                <a:gd name="T8" fmla="*/ 390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3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6193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9 h 976"/>
                <a:gd name="T2" fmla="*/ 4314 w 288"/>
                <a:gd name="T3" fmla="*/ 0 h 976"/>
                <a:gd name="T4" fmla="*/ 4314 w 288"/>
                <a:gd name="T5" fmla="*/ 39 h 976"/>
                <a:gd name="T6" fmla="*/ 0 w 288"/>
                <a:gd name="T7" fmla="*/ 47 h 976"/>
                <a:gd name="T8" fmla="*/ 0 w 288"/>
                <a:gd name="T9" fmla="*/ 9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4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6191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 h 1194"/>
                <a:gd name="T2" fmla="*/ 0 w 168"/>
                <a:gd name="T3" fmla="*/ 0 h 1194"/>
                <a:gd name="T4" fmla="*/ 0 w 168"/>
                <a:gd name="T5" fmla="*/ 4 h 1194"/>
                <a:gd name="T6" fmla="*/ 0 w 168"/>
                <a:gd name="T7" fmla="*/ 7 h 1194"/>
                <a:gd name="T8" fmla="*/ 0 w 168"/>
                <a:gd name="T9" fmla="*/ 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13 h 1194"/>
                <a:gd name="T2" fmla="*/ 13 w 168"/>
                <a:gd name="T3" fmla="*/ 0 h 1194"/>
                <a:gd name="T4" fmla="*/ 13 w 168"/>
                <a:gd name="T5" fmla="*/ 16 h 1194"/>
                <a:gd name="T6" fmla="*/ 0 w 168"/>
                <a:gd name="T7" fmla="*/ 32 h 1194"/>
                <a:gd name="T8" fmla="*/ 0 w 168"/>
                <a:gd name="T9" fmla="*/ 1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5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6187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104461 w 42"/>
                <a:gd name="T1" fmla="*/ 72045 h 916"/>
                <a:gd name="T2" fmla="*/ 0 w 42"/>
                <a:gd name="T3" fmla="*/ 137503 h 916"/>
                <a:gd name="T4" fmla="*/ 0 w 42"/>
                <a:gd name="T5" fmla="*/ 19061 h 916"/>
                <a:gd name="T6" fmla="*/ 104461 w 42"/>
                <a:gd name="T7" fmla="*/ 0 h 916"/>
                <a:gd name="T8" fmla="*/ 104461 w 42"/>
                <a:gd name="T9" fmla="*/ 72045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584528 h 840"/>
                <a:gd name="T2" fmla="*/ 505263720 w 240"/>
                <a:gd name="T3" fmla="*/ 1022536 h 840"/>
                <a:gd name="T4" fmla="*/ 505263720 w 240"/>
                <a:gd name="T5" fmla="*/ 145496 h 840"/>
                <a:gd name="T6" fmla="*/ 0 w 240"/>
                <a:gd name="T7" fmla="*/ 0 h 840"/>
                <a:gd name="T8" fmla="*/ 0 w 240"/>
                <a:gd name="T9" fmla="*/ 584528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617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2617 w 528"/>
                <a:gd name="T7" fmla="*/ 0 h 288"/>
                <a:gd name="T8" fmla="*/ 2617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32972 w 528"/>
                <a:gd name="T1" fmla="*/ 2147483646 h 288"/>
                <a:gd name="T2" fmla="*/ 0 w 528"/>
                <a:gd name="T3" fmla="*/ 2147483646 h 288"/>
                <a:gd name="T4" fmla="*/ 0 w 528"/>
                <a:gd name="T5" fmla="*/ 0 h 288"/>
                <a:gd name="T6" fmla="*/ 32972 w 528"/>
                <a:gd name="T7" fmla="*/ 0 h 288"/>
                <a:gd name="T8" fmla="*/ 32972 w 528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8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5" name="Group 107">
            <a:extLst>
              <a:ext uri="{FF2B5EF4-FFF2-40B4-BE49-F238E27FC236}">
                <a16:creationId xmlns:a16="http://schemas.microsoft.com/office/drawing/2014/main" id="{7493D93B-6F2E-44C6-9B87-A910B5DD6761}"/>
              </a:ext>
            </a:extLst>
          </p:cNvPr>
          <p:cNvGrpSpPr/>
          <p:nvPr/>
        </p:nvGrpSpPr>
        <p:grpSpPr>
          <a:xfrm>
            <a:off x="-1230605" y="1066800"/>
            <a:ext cx="533400" cy="3505200"/>
            <a:chOff x="1600200" y="3200400"/>
            <a:chExt cx="533400" cy="350520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FF2486A-CD97-4A78-9312-B04E977D62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7371DCC-D231-465D-81EB-840893008DC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DC309A8-75F5-41B0-A5A4-A3DA5B2767D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DECB4D-4284-463C-BBFD-F27C238E193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E493C2A-BB8B-4DEB-9A83-DAF2D5546DB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CD74D7E4-02C4-4E98-9B10-0FE9D2A0576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39A0FF-B2BB-40EE-A9B5-4A6EE65A767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C65188F6-E701-48D5-BAFE-215C5C78D6A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BFE2D3-B6DD-4661-BED5-9D0CE188D8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F51DDDD-E74B-4727-AB0A-030A43C74A4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B77BEA9-34F2-434A-A2C8-3A0F75F8F64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FFB6518-9D6E-4FAB-A899-C009835E1F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C28E2C2-AC60-4DD6-8034-2EDC7F44F90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8112FE8-7743-4051-B385-8483D358CC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59B2117-781D-485C-9358-04DA7AB571E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FA88545-7018-4447-8521-4663BC8FFC9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3F2B83B-F7AC-4072-952D-9233D322CAF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0469337-1ECF-41B9-B47D-4C789F91830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3A5290B-1B93-4489-9BEF-21C3CD4AA2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9098DBB-F90E-475C-A246-4A3AEFBB9A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F6FBD76-9608-4F1A-9048-DE5BF34158D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BB66E95-3A42-43D8-81A0-79369CADB5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95BFA6F-B195-41E8-BFC3-6C50E9C496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8A1B631-91D1-4401-9076-8CDC493D84F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B8A037E-7724-4DD4-937D-7191732D857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26CEB6CC-D4D4-401D-9C6C-7FA2DD1FD65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B93D06-17C9-4267-9964-87D6E2D26DC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63C090A4-69BF-4840-9A07-BA2E9874CBC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02CDBE4-3E5C-4D2E-B267-05F2F507501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7266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7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68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7269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0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1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7256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63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4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5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7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61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2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58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59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72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7250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1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52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53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4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5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73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7244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6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7247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8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174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6 h 612"/>
              <a:gd name="T2" fmla="*/ 2147483646 w 249"/>
              <a:gd name="T3" fmla="*/ 0 h 612"/>
              <a:gd name="T4" fmla="*/ 2147483646 w 249"/>
              <a:gd name="T5" fmla="*/ 2147483646 h 612"/>
              <a:gd name="T6" fmla="*/ 0 w 249"/>
              <a:gd name="T7" fmla="*/ 2147483646 h 612"/>
              <a:gd name="T8" fmla="*/ 0 w 249"/>
              <a:gd name="T9" fmla="*/ 214748364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6 w 204"/>
              <a:gd name="T1" fmla="*/ 2147483646 h 640"/>
              <a:gd name="T2" fmla="*/ 0 w 204"/>
              <a:gd name="T3" fmla="*/ 0 h 640"/>
              <a:gd name="T4" fmla="*/ 0 w 204"/>
              <a:gd name="T5" fmla="*/ 2147483646 h 640"/>
              <a:gd name="T6" fmla="*/ 2147483646 w 204"/>
              <a:gd name="T7" fmla="*/ 2147483646 h 640"/>
              <a:gd name="T8" fmla="*/ 2147483646 w 204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6 h 1941"/>
              <a:gd name="T2" fmla="*/ 0 w 655"/>
              <a:gd name="T3" fmla="*/ 2147483646 h 1941"/>
              <a:gd name="T4" fmla="*/ 2147483646 w 655"/>
              <a:gd name="T5" fmla="*/ 2147483646 h 1941"/>
              <a:gd name="T6" fmla="*/ 2147483646 w 655"/>
              <a:gd name="T7" fmla="*/ 0 h 1941"/>
              <a:gd name="T8" fmla="*/ 0 w 655"/>
              <a:gd name="T9" fmla="*/ 2147483646 h 1941"/>
              <a:gd name="T10" fmla="*/ 2147483646 w 655"/>
              <a:gd name="T11" fmla="*/ 2147483646 h 1941"/>
              <a:gd name="T12" fmla="*/ 2147483646 w 655"/>
              <a:gd name="T13" fmla="*/ 2147483646 h 1941"/>
              <a:gd name="T14" fmla="*/ 2147483646 w 655"/>
              <a:gd name="T15" fmla="*/ 2147483646 h 1941"/>
              <a:gd name="T16" fmla="*/ 2147483646 w 655"/>
              <a:gd name="T17" fmla="*/ 2147483646 h 1941"/>
              <a:gd name="T18" fmla="*/ 2147483646 w 655"/>
              <a:gd name="T19" fmla="*/ 2147483646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6 w 258"/>
              <a:gd name="T1" fmla="*/ 2147483646 h 1940"/>
              <a:gd name="T2" fmla="*/ 2147483646 w 258"/>
              <a:gd name="T3" fmla="*/ 2147483646 h 1940"/>
              <a:gd name="T4" fmla="*/ 2147483646 w 258"/>
              <a:gd name="T5" fmla="*/ 2147483646 h 1940"/>
              <a:gd name="T6" fmla="*/ 2147483646 w 258"/>
              <a:gd name="T7" fmla="*/ 2147483646 h 1940"/>
              <a:gd name="T8" fmla="*/ 2147483646 w 258"/>
              <a:gd name="T9" fmla="*/ 2147483646 h 1940"/>
              <a:gd name="T10" fmla="*/ 2147483646 w 258"/>
              <a:gd name="T11" fmla="*/ 2147483646 h 1940"/>
              <a:gd name="T12" fmla="*/ 2147483646 w 258"/>
              <a:gd name="T13" fmla="*/ 2147483646 h 1940"/>
              <a:gd name="T14" fmla="*/ 0 w 258"/>
              <a:gd name="T15" fmla="*/ 2147483646 h 1940"/>
              <a:gd name="T16" fmla="*/ 0 w 258"/>
              <a:gd name="T17" fmla="*/ 0 h 1940"/>
              <a:gd name="T18" fmla="*/ 2147483646 w 258"/>
              <a:gd name="T19" fmla="*/ 2147483646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6 w 2303"/>
              <a:gd name="T3" fmla="*/ 0 h 1729"/>
              <a:gd name="T4" fmla="*/ 2147483646 w 2303"/>
              <a:gd name="T5" fmla="*/ 2147483646 h 1729"/>
              <a:gd name="T6" fmla="*/ 0 w 2303"/>
              <a:gd name="T7" fmla="*/ 2147483646 h 1729"/>
              <a:gd name="T8" fmla="*/ 0 w 2303"/>
              <a:gd name="T9" fmla="*/ 0 h 1729"/>
              <a:gd name="T10" fmla="*/ 2147483646 w 2303"/>
              <a:gd name="T11" fmla="*/ 0 h 1729"/>
              <a:gd name="T12" fmla="*/ 2147483646 w 2303"/>
              <a:gd name="T13" fmla="*/ 0 h 1729"/>
              <a:gd name="T14" fmla="*/ 2147483646 w 2303"/>
              <a:gd name="T15" fmla="*/ 2147483646 h 1729"/>
              <a:gd name="T16" fmla="*/ 2147483646 w 2303"/>
              <a:gd name="T17" fmla="*/ 2147483646 h 1729"/>
              <a:gd name="T18" fmla="*/ 2147483646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6 w 576"/>
              <a:gd name="T3" fmla="*/ 0 h 1729"/>
              <a:gd name="T4" fmla="*/ 2147483646 w 576"/>
              <a:gd name="T5" fmla="*/ 2147483646 h 1729"/>
              <a:gd name="T6" fmla="*/ 0 w 576"/>
              <a:gd name="T7" fmla="*/ 2147483646 h 1729"/>
              <a:gd name="T8" fmla="*/ 0 w 576"/>
              <a:gd name="T9" fmla="*/ 0 h 1729"/>
              <a:gd name="T10" fmla="*/ 2147483646 w 576"/>
              <a:gd name="T11" fmla="*/ 2147483646 h 1729"/>
              <a:gd name="T12" fmla="*/ 2147483646 w 576"/>
              <a:gd name="T13" fmla="*/ 2147483646 h 1729"/>
              <a:gd name="T14" fmla="*/ 2147483646 w 576"/>
              <a:gd name="T15" fmla="*/ 2147483646 h 1729"/>
              <a:gd name="T16" fmla="*/ 2147483646 w 576"/>
              <a:gd name="T17" fmla="*/ 2147483646 h 1729"/>
              <a:gd name="T18" fmla="*/ 2147483646 w 576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6 w 1151"/>
              <a:gd name="T3" fmla="*/ 0 h 1729"/>
              <a:gd name="T4" fmla="*/ 2147483646 w 1151"/>
              <a:gd name="T5" fmla="*/ 2147483646 h 1729"/>
              <a:gd name="T6" fmla="*/ 0 w 1151"/>
              <a:gd name="T7" fmla="*/ 2147483646 h 1729"/>
              <a:gd name="T8" fmla="*/ 0 w 1151"/>
              <a:gd name="T9" fmla="*/ 0 h 1729"/>
              <a:gd name="T10" fmla="*/ 2147483646 w 1151"/>
              <a:gd name="T11" fmla="*/ 2147483646 h 1729"/>
              <a:gd name="T12" fmla="*/ 2147483646 w 1151"/>
              <a:gd name="T13" fmla="*/ 2147483646 h 1729"/>
              <a:gd name="T14" fmla="*/ 2147483646 w 1151"/>
              <a:gd name="T15" fmla="*/ 2147483646 h 1729"/>
              <a:gd name="T16" fmla="*/ 2147483646 w 1151"/>
              <a:gd name="T17" fmla="*/ 2147483646 h 1729"/>
              <a:gd name="T18" fmla="*/ 2147483646 w 1151"/>
              <a:gd name="T19" fmla="*/ 2147483646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6 h 1873"/>
              <a:gd name="T2" fmla="*/ 0 w 270"/>
              <a:gd name="T3" fmla="*/ 2147483646 h 1873"/>
              <a:gd name="T4" fmla="*/ 2147483646 w 270"/>
              <a:gd name="T5" fmla="*/ 2147483646 h 1873"/>
              <a:gd name="T6" fmla="*/ 2147483646 w 270"/>
              <a:gd name="T7" fmla="*/ 0 h 1873"/>
              <a:gd name="T8" fmla="*/ 0 w 270"/>
              <a:gd name="T9" fmla="*/ 2147483646 h 1873"/>
              <a:gd name="T10" fmla="*/ 2147483646 w 270"/>
              <a:gd name="T11" fmla="*/ 2147483646 h 1873"/>
              <a:gd name="T12" fmla="*/ 2147483646 w 270"/>
              <a:gd name="T13" fmla="*/ 2147483646 h 1873"/>
              <a:gd name="T14" fmla="*/ 2147483646 w 270"/>
              <a:gd name="T15" fmla="*/ 2147483646 h 1873"/>
              <a:gd name="T16" fmla="*/ 2147483646 w 270"/>
              <a:gd name="T17" fmla="*/ 2147483646 h 1873"/>
              <a:gd name="T18" fmla="*/ 2147483646 w 270"/>
              <a:gd name="T19" fmla="*/ 2147483646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6 w 576"/>
              <a:gd name="T3" fmla="*/ 0 h 1152"/>
              <a:gd name="T4" fmla="*/ 2147483646 w 576"/>
              <a:gd name="T5" fmla="*/ 2147483646 h 1152"/>
              <a:gd name="T6" fmla="*/ 0 w 576"/>
              <a:gd name="T7" fmla="*/ 2147483646 h 1152"/>
              <a:gd name="T8" fmla="*/ 0 w 576"/>
              <a:gd name="T9" fmla="*/ 0 h 1152"/>
              <a:gd name="T10" fmla="*/ 2147483646 w 576"/>
              <a:gd name="T11" fmla="*/ 2147483646 h 1152"/>
              <a:gd name="T12" fmla="*/ 2147483646 w 576"/>
              <a:gd name="T13" fmla="*/ 2147483646 h 1152"/>
              <a:gd name="T14" fmla="*/ 2147483646 w 576"/>
              <a:gd name="T15" fmla="*/ 2147483646 h 1152"/>
              <a:gd name="T16" fmla="*/ 2147483646 w 576"/>
              <a:gd name="T17" fmla="*/ 2147483646 h 1152"/>
              <a:gd name="T18" fmla="*/ 2147483646 w 576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6 h 1332"/>
              <a:gd name="T2" fmla="*/ 0 w 360"/>
              <a:gd name="T3" fmla="*/ 2147483646 h 1332"/>
              <a:gd name="T4" fmla="*/ 2147483646 w 360"/>
              <a:gd name="T5" fmla="*/ 2147483646 h 1332"/>
              <a:gd name="T6" fmla="*/ 2147483646 w 360"/>
              <a:gd name="T7" fmla="*/ 0 h 1332"/>
              <a:gd name="T8" fmla="*/ 0 w 360"/>
              <a:gd name="T9" fmla="*/ 2147483646 h 1332"/>
              <a:gd name="T10" fmla="*/ 2147483646 w 360"/>
              <a:gd name="T11" fmla="*/ 2147483646 h 1332"/>
              <a:gd name="T12" fmla="*/ 2147483646 w 360"/>
              <a:gd name="T13" fmla="*/ 2147483646 h 1332"/>
              <a:gd name="T14" fmla="*/ 2147483646 w 360"/>
              <a:gd name="T15" fmla="*/ 2147483646 h 1332"/>
              <a:gd name="T16" fmla="*/ 2147483646 w 360"/>
              <a:gd name="T17" fmla="*/ 2147483646 h 1332"/>
              <a:gd name="T18" fmla="*/ 2147483646 w 360"/>
              <a:gd name="T19" fmla="*/ 2147483646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6 h 1260"/>
              <a:gd name="T2" fmla="*/ 0 w 246"/>
              <a:gd name="T3" fmla="*/ 2147483646 h 1260"/>
              <a:gd name="T4" fmla="*/ 2147483646 w 246"/>
              <a:gd name="T5" fmla="*/ 2147483646 h 1260"/>
              <a:gd name="T6" fmla="*/ 2147483646 w 246"/>
              <a:gd name="T7" fmla="*/ 0 h 1260"/>
              <a:gd name="T8" fmla="*/ 0 w 246"/>
              <a:gd name="T9" fmla="*/ 2147483646 h 1260"/>
              <a:gd name="T10" fmla="*/ 2147483646 w 246"/>
              <a:gd name="T11" fmla="*/ 2147483646 h 1260"/>
              <a:gd name="T12" fmla="*/ 2147483646 w 246"/>
              <a:gd name="T13" fmla="*/ 2147483646 h 1260"/>
              <a:gd name="T14" fmla="*/ 2147483646 w 246"/>
              <a:gd name="T15" fmla="*/ 2147483646 h 1260"/>
              <a:gd name="T16" fmla="*/ 2147483646 w 246"/>
              <a:gd name="T17" fmla="*/ 2147483646 h 1260"/>
              <a:gd name="T18" fmla="*/ 2147483646 w 246"/>
              <a:gd name="T19" fmla="*/ 2147483646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6 w 768"/>
              <a:gd name="T3" fmla="*/ 0 h 1152"/>
              <a:gd name="T4" fmla="*/ 2147483646 w 768"/>
              <a:gd name="T5" fmla="*/ 2147483646 h 1152"/>
              <a:gd name="T6" fmla="*/ 0 w 768"/>
              <a:gd name="T7" fmla="*/ 2147483646 h 1152"/>
              <a:gd name="T8" fmla="*/ 0 w 768"/>
              <a:gd name="T9" fmla="*/ 0 h 1152"/>
              <a:gd name="T10" fmla="*/ 2147483646 w 768"/>
              <a:gd name="T11" fmla="*/ 2147483646 h 1152"/>
              <a:gd name="T12" fmla="*/ 2147483646 w 768"/>
              <a:gd name="T13" fmla="*/ 2147483646 h 1152"/>
              <a:gd name="T14" fmla="*/ 2147483646 w 768"/>
              <a:gd name="T15" fmla="*/ 2147483646 h 1152"/>
              <a:gd name="T16" fmla="*/ 2147483646 w 768"/>
              <a:gd name="T17" fmla="*/ 2147483646 h 1152"/>
              <a:gd name="T18" fmla="*/ 2147483646 w 768"/>
              <a:gd name="T19" fmla="*/ 214748364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91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7234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7241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5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7239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0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36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7237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8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92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7229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99 w 1344"/>
                <a:gd name="T3" fmla="*/ 0 h 1152"/>
                <a:gd name="T4" fmla="*/ 99 w 1344"/>
                <a:gd name="T5" fmla="*/ 86 h 1152"/>
                <a:gd name="T6" fmla="*/ 0 w 1344"/>
                <a:gd name="T7" fmla="*/ 86 h 1152"/>
                <a:gd name="T8" fmla="*/ 0 w 1344"/>
                <a:gd name="T9" fmla="*/ 0 h 1152"/>
                <a:gd name="T10" fmla="*/ 4 w 1344"/>
                <a:gd name="T11" fmla="*/ 4 h 1152"/>
                <a:gd name="T12" fmla="*/ 95 w 1344"/>
                <a:gd name="T13" fmla="*/ 4 h 1152"/>
                <a:gd name="T14" fmla="*/ 95 w 1344"/>
                <a:gd name="T15" fmla="*/ 79 h 1152"/>
                <a:gd name="T16" fmla="*/ 4 w 1344"/>
                <a:gd name="T17" fmla="*/ 79 h 1152"/>
                <a:gd name="T18" fmla="*/ 4 w 1344"/>
                <a:gd name="T19" fmla="*/ 4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79 h 1074"/>
                <a:gd name="T4" fmla="*/ 1 w 522"/>
                <a:gd name="T5" fmla="*/ 79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873 h 1074"/>
                <a:gd name="T4" fmla="*/ 44 w 522"/>
                <a:gd name="T5" fmla="*/ 4873 h 1074"/>
                <a:gd name="T6" fmla="*/ 44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776 h 1074"/>
                <a:gd name="T4" fmla="*/ 0 w 522"/>
                <a:gd name="T5" fmla="*/ 4776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93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7201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7216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22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24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5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6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7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28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23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17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18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9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0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1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02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7203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7209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7211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43 h 1398"/>
                      <a:gd name="T2" fmla="*/ 0 w 216"/>
                      <a:gd name="T3" fmla="*/ 1937 h 1398"/>
                      <a:gd name="T4" fmla="*/ 575852359 w 216"/>
                      <a:gd name="T5" fmla="*/ 1363 h 1398"/>
                      <a:gd name="T6" fmla="*/ 575852359 w 216"/>
                      <a:gd name="T7" fmla="*/ 0 h 1398"/>
                      <a:gd name="T8" fmla="*/ 0 w 216"/>
                      <a:gd name="T9" fmla="*/ 343 h 1398"/>
                      <a:gd name="T10" fmla="*/ 117605410 w 216"/>
                      <a:gd name="T11" fmla="*/ 465 h 1398"/>
                      <a:gd name="T12" fmla="*/ 117605410 w 216"/>
                      <a:gd name="T13" fmla="*/ 1519 h 1398"/>
                      <a:gd name="T14" fmla="*/ 463938286 w 216"/>
                      <a:gd name="T15" fmla="*/ 1176 h 1398"/>
                      <a:gd name="T16" fmla="*/ 463938286 w 216"/>
                      <a:gd name="T17" fmla="*/ 232 h 1398"/>
                      <a:gd name="T18" fmla="*/ 117605410 w 216"/>
                      <a:gd name="T19" fmla="*/ 465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2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3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3 w 127"/>
                      <a:gd name="T7" fmla="*/ 858 h 1029"/>
                      <a:gd name="T8" fmla="*/ 3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3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3 w 108"/>
                      <a:gd name="T7" fmla="*/ 838 h 921"/>
                      <a:gd name="T8" fmla="*/ 3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1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1 w 373"/>
                      <a:gd name="T7" fmla="*/ 209 h 443"/>
                      <a:gd name="T8" fmla="*/ 11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1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1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1 w 402"/>
                      <a:gd name="T7" fmla="*/ 0 h 678"/>
                      <a:gd name="T8" fmla="*/ 11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10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04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7205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194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7199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7200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5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7196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7197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7198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8195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6 h 1294"/>
              <a:gd name="T2" fmla="*/ 0 w 571"/>
              <a:gd name="T3" fmla="*/ 2147483646 h 1294"/>
              <a:gd name="T4" fmla="*/ 2147483646 w 571"/>
              <a:gd name="T5" fmla="*/ 2147483646 h 1294"/>
              <a:gd name="T6" fmla="*/ 2147483646 w 571"/>
              <a:gd name="T7" fmla="*/ 0 h 1294"/>
              <a:gd name="T8" fmla="*/ 0 w 571"/>
              <a:gd name="T9" fmla="*/ 2147483646 h 1294"/>
              <a:gd name="T10" fmla="*/ 2147483646 w 571"/>
              <a:gd name="T11" fmla="*/ 2147483646 h 1294"/>
              <a:gd name="T12" fmla="*/ 2147483646 w 571"/>
              <a:gd name="T13" fmla="*/ 2147483646 h 1294"/>
              <a:gd name="T14" fmla="*/ 2147483646 w 571"/>
              <a:gd name="T15" fmla="*/ 2147483646 h 1294"/>
              <a:gd name="T16" fmla="*/ 2147483646 w 571"/>
              <a:gd name="T17" fmla="*/ 2147483646 h 1294"/>
              <a:gd name="T18" fmla="*/ 2147483646 w 571"/>
              <a:gd name="T19" fmla="*/ 2147483646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6 h 989"/>
              <a:gd name="T2" fmla="*/ 0 w 312"/>
              <a:gd name="T3" fmla="*/ 2147483646 h 989"/>
              <a:gd name="T4" fmla="*/ 2147483646 w 312"/>
              <a:gd name="T5" fmla="*/ 2147483646 h 989"/>
              <a:gd name="T6" fmla="*/ 2147483646 w 312"/>
              <a:gd name="T7" fmla="*/ 0 h 989"/>
              <a:gd name="T8" fmla="*/ 0 w 312"/>
              <a:gd name="T9" fmla="*/ 2147483646 h 989"/>
              <a:gd name="T10" fmla="*/ 2147483646 w 312"/>
              <a:gd name="T11" fmla="*/ 2147483646 h 989"/>
              <a:gd name="T12" fmla="*/ 2147483646 w 312"/>
              <a:gd name="T13" fmla="*/ 2147483646 h 989"/>
              <a:gd name="T14" fmla="*/ 2147483646 w 312"/>
              <a:gd name="T15" fmla="*/ 2147483646 h 989"/>
              <a:gd name="T16" fmla="*/ 2147483646 w 312"/>
              <a:gd name="T17" fmla="*/ 2147483646 h 989"/>
              <a:gd name="T18" fmla="*/ 2147483646 w 312"/>
              <a:gd name="T19" fmla="*/ 2147483646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6 w 1150"/>
              <a:gd name="T3" fmla="*/ 0 h 1006"/>
              <a:gd name="T4" fmla="*/ 2147483646 w 1150"/>
              <a:gd name="T5" fmla="*/ 2147483646 h 1006"/>
              <a:gd name="T6" fmla="*/ 0 w 1150"/>
              <a:gd name="T7" fmla="*/ 2147483646 h 1006"/>
              <a:gd name="T8" fmla="*/ 0 w 1150"/>
              <a:gd name="T9" fmla="*/ 0 h 1006"/>
              <a:gd name="T10" fmla="*/ 2147483646 w 1150"/>
              <a:gd name="T11" fmla="*/ 2147483646 h 1006"/>
              <a:gd name="T12" fmla="*/ 2147483646 w 1150"/>
              <a:gd name="T13" fmla="*/ 2147483646 h 1006"/>
              <a:gd name="T14" fmla="*/ 2147483646 w 1150"/>
              <a:gd name="T15" fmla="*/ 2147483646 h 1006"/>
              <a:gd name="T16" fmla="*/ 2147483646 w 1150"/>
              <a:gd name="T17" fmla="*/ 2147483646 h 1006"/>
              <a:gd name="T18" fmla="*/ 2147483646 w 1150"/>
              <a:gd name="T19" fmla="*/ 2147483646 h 1006"/>
              <a:gd name="T20" fmla="*/ 2147483646 w 1150"/>
              <a:gd name="T21" fmla="*/ 2147483646 h 1006"/>
              <a:gd name="T22" fmla="*/ 2147483646 w 1150"/>
              <a:gd name="T23" fmla="*/ 2147483646 h 1006"/>
              <a:gd name="T24" fmla="*/ 2147483646 w 1150"/>
              <a:gd name="T25" fmla="*/ 2147483646 h 1006"/>
              <a:gd name="T26" fmla="*/ 2147483646 w 1150"/>
              <a:gd name="T27" fmla="*/ 2147483646 h 1006"/>
              <a:gd name="T28" fmla="*/ 2147483646 w 1150"/>
              <a:gd name="T29" fmla="*/ 2147483646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6 h 1264"/>
              <a:gd name="T2" fmla="*/ 0 w 569"/>
              <a:gd name="T3" fmla="*/ 2147483646 h 1264"/>
              <a:gd name="T4" fmla="*/ 2147483646 w 569"/>
              <a:gd name="T5" fmla="*/ 2147483646 h 1264"/>
              <a:gd name="T6" fmla="*/ 2147483646 w 569"/>
              <a:gd name="T7" fmla="*/ 0 h 1264"/>
              <a:gd name="T8" fmla="*/ 0 w 569"/>
              <a:gd name="T9" fmla="*/ 2147483646 h 1264"/>
              <a:gd name="T10" fmla="*/ 2147483646 w 569"/>
              <a:gd name="T11" fmla="*/ 2147483646 h 1264"/>
              <a:gd name="T12" fmla="*/ 2147483646 w 569"/>
              <a:gd name="T13" fmla="*/ 2147483646 h 1264"/>
              <a:gd name="T14" fmla="*/ 2147483646 w 569"/>
              <a:gd name="T15" fmla="*/ 2147483646 h 1264"/>
              <a:gd name="T16" fmla="*/ 2147483646 w 569"/>
              <a:gd name="T17" fmla="*/ 2147483646 h 1264"/>
              <a:gd name="T18" fmla="*/ 2147483646 w 569"/>
              <a:gd name="T19" fmla="*/ 2147483646 h 1264"/>
              <a:gd name="T20" fmla="*/ 2147483646 w 569"/>
              <a:gd name="T21" fmla="*/ 2147483646 h 1264"/>
              <a:gd name="T22" fmla="*/ 2147483646 w 569"/>
              <a:gd name="T23" fmla="*/ 2147483646 h 1264"/>
              <a:gd name="T24" fmla="*/ 2147483646 w 569"/>
              <a:gd name="T25" fmla="*/ 2147483646 h 1264"/>
              <a:gd name="T26" fmla="*/ 2147483646 w 569"/>
              <a:gd name="T27" fmla="*/ 2147483646 h 1264"/>
              <a:gd name="T28" fmla="*/ 2147483646 w 569"/>
              <a:gd name="T29" fmla="*/ 2147483646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6 w 575"/>
              <a:gd name="T3" fmla="*/ 0 h 1005"/>
              <a:gd name="T4" fmla="*/ 2147483646 w 575"/>
              <a:gd name="T5" fmla="*/ 2147483646 h 1005"/>
              <a:gd name="T6" fmla="*/ 0 w 575"/>
              <a:gd name="T7" fmla="*/ 2147483646 h 1005"/>
              <a:gd name="T8" fmla="*/ 0 w 575"/>
              <a:gd name="T9" fmla="*/ 0 h 1005"/>
              <a:gd name="T10" fmla="*/ 2147483646 w 575"/>
              <a:gd name="T11" fmla="*/ 2147483646 h 1005"/>
              <a:gd name="T12" fmla="*/ 2147483646 w 575"/>
              <a:gd name="T13" fmla="*/ 2147483646 h 1005"/>
              <a:gd name="T14" fmla="*/ 2147483646 w 575"/>
              <a:gd name="T15" fmla="*/ 2147483646 h 1005"/>
              <a:gd name="T16" fmla="*/ 2147483646 w 575"/>
              <a:gd name="T17" fmla="*/ 2147483646 h 1005"/>
              <a:gd name="T18" fmla="*/ 2147483646 w 575"/>
              <a:gd name="T19" fmla="*/ 2147483646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6 h 1114"/>
              <a:gd name="T2" fmla="*/ 0 w 291"/>
              <a:gd name="T3" fmla="*/ 2147483646 h 1114"/>
              <a:gd name="T4" fmla="*/ 2147483646 w 291"/>
              <a:gd name="T5" fmla="*/ 2147483646 h 1114"/>
              <a:gd name="T6" fmla="*/ 2147483646 w 291"/>
              <a:gd name="T7" fmla="*/ 0 h 1114"/>
              <a:gd name="T8" fmla="*/ 0 w 291"/>
              <a:gd name="T9" fmla="*/ 2147483646 h 1114"/>
              <a:gd name="T10" fmla="*/ 2147483646 w 291"/>
              <a:gd name="T11" fmla="*/ 2147483646 h 1114"/>
              <a:gd name="T12" fmla="*/ 2147483646 w 291"/>
              <a:gd name="T13" fmla="*/ 2147483646 h 1114"/>
              <a:gd name="T14" fmla="*/ 2147483646 w 291"/>
              <a:gd name="T15" fmla="*/ 2147483646 h 1114"/>
              <a:gd name="T16" fmla="*/ 2147483646 w 291"/>
              <a:gd name="T17" fmla="*/ 2147483646 h 1114"/>
              <a:gd name="T18" fmla="*/ 2147483646 w 291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6 h 1114"/>
              <a:gd name="T2" fmla="*/ 0 w 168"/>
              <a:gd name="T3" fmla="*/ 2147483646 h 1114"/>
              <a:gd name="T4" fmla="*/ 2147483646 w 168"/>
              <a:gd name="T5" fmla="*/ 2147483646 h 1114"/>
              <a:gd name="T6" fmla="*/ 2147483646 w 168"/>
              <a:gd name="T7" fmla="*/ 0 h 1114"/>
              <a:gd name="T8" fmla="*/ 0 w 168"/>
              <a:gd name="T9" fmla="*/ 2147483646 h 1114"/>
              <a:gd name="T10" fmla="*/ 2147483646 w 168"/>
              <a:gd name="T11" fmla="*/ 2147483646 h 1114"/>
              <a:gd name="T12" fmla="*/ 2147483646 w 168"/>
              <a:gd name="T13" fmla="*/ 2147483646 h 1114"/>
              <a:gd name="T14" fmla="*/ 2147483646 w 168"/>
              <a:gd name="T15" fmla="*/ 2147483646 h 1114"/>
              <a:gd name="T16" fmla="*/ 2147483646 w 168"/>
              <a:gd name="T17" fmla="*/ 2147483646 h 1114"/>
              <a:gd name="T18" fmla="*/ 2147483646 w 168"/>
              <a:gd name="T19" fmla="*/ 2147483646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8261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27233 w 575"/>
                <a:gd name="T3" fmla="*/ 0 h 1005"/>
                <a:gd name="T4" fmla="*/ 27233 w 575"/>
                <a:gd name="T5" fmla="*/ 48062 h 1005"/>
                <a:gd name="T6" fmla="*/ 0 w 575"/>
                <a:gd name="T7" fmla="*/ 48062 h 1005"/>
                <a:gd name="T8" fmla="*/ 0 w 575"/>
                <a:gd name="T9" fmla="*/ 0 h 1005"/>
                <a:gd name="T10" fmla="*/ 5485 w 575"/>
                <a:gd name="T11" fmla="*/ 7339 h 1005"/>
                <a:gd name="T12" fmla="*/ 21483 w 575"/>
                <a:gd name="T13" fmla="*/ 7339 h 1005"/>
                <a:gd name="T14" fmla="*/ 21483 w 575"/>
                <a:gd name="T15" fmla="*/ 47422 h 1005"/>
                <a:gd name="T16" fmla="*/ 5485 w 575"/>
                <a:gd name="T17" fmla="*/ 47422 h 1005"/>
                <a:gd name="T18" fmla="*/ 5485 w 575"/>
                <a:gd name="T19" fmla="*/ 7339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62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8263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4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5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6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7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68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06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8253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8255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9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0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54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5147 h 1222"/>
                <a:gd name="T2" fmla="*/ 0 w 228"/>
                <a:gd name="T3" fmla="*/ 52458 h 1222"/>
                <a:gd name="T4" fmla="*/ 10204 w 228"/>
                <a:gd name="T5" fmla="*/ 43204 h 1222"/>
                <a:gd name="T6" fmla="*/ 10204 w 228"/>
                <a:gd name="T7" fmla="*/ 0 h 1222"/>
                <a:gd name="T8" fmla="*/ 0 w 228"/>
                <a:gd name="T9" fmla="*/ 5147 h 1222"/>
                <a:gd name="T10" fmla="*/ 2304 w 228"/>
                <a:gd name="T11" fmla="*/ 10798 h 1222"/>
                <a:gd name="T12" fmla="*/ 2304 w 228"/>
                <a:gd name="T13" fmla="*/ 49975 h 1222"/>
                <a:gd name="T14" fmla="*/ 8253 w 228"/>
                <a:gd name="T15" fmla="*/ 44602 h 1222"/>
                <a:gd name="T16" fmla="*/ 8319 w 228"/>
                <a:gd name="T17" fmla="*/ 7513 h 1222"/>
                <a:gd name="T18" fmla="*/ 2304 w 228"/>
                <a:gd name="T19" fmla="*/ 10798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7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8247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8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9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0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1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52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8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8241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9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8235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7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8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39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40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1118 w 29"/>
                <a:gd name="T1" fmla="*/ 521 h 31"/>
                <a:gd name="T2" fmla="*/ 1114 w 29"/>
                <a:gd name="T3" fmla="*/ 703 h 31"/>
                <a:gd name="T4" fmla="*/ 950 w 29"/>
                <a:gd name="T5" fmla="*/ 835 h 31"/>
                <a:gd name="T6" fmla="*/ 814 w 29"/>
                <a:gd name="T7" fmla="*/ 948 h 31"/>
                <a:gd name="T8" fmla="*/ 592 w 29"/>
                <a:gd name="T9" fmla="*/ 970 h 31"/>
                <a:gd name="T10" fmla="*/ 368 w 29"/>
                <a:gd name="T11" fmla="*/ 948 h 31"/>
                <a:gd name="T12" fmla="*/ 166 w 29"/>
                <a:gd name="T13" fmla="*/ 835 h 31"/>
                <a:gd name="T14" fmla="*/ 2 w 29"/>
                <a:gd name="T15" fmla="*/ 703 h 31"/>
                <a:gd name="T16" fmla="*/ 0 w 29"/>
                <a:gd name="T17" fmla="*/ 521 h 31"/>
                <a:gd name="T18" fmla="*/ 2 w 29"/>
                <a:gd name="T19" fmla="*/ 333 h 31"/>
                <a:gd name="T20" fmla="*/ 166 w 29"/>
                <a:gd name="T21" fmla="*/ 158 h 31"/>
                <a:gd name="T22" fmla="*/ 368 w 29"/>
                <a:gd name="T23" fmla="*/ 2 h 31"/>
                <a:gd name="T24" fmla="*/ 592 w 29"/>
                <a:gd name="T25" fmla="*/ 0 h 31"/>
                <a:gd name="T26" fmla="*/ 814 w 29"/>
                <a:gd name="T27" fmla="*/ 2 h 31"/>
                <a:gd name="T28" fmla="*/ 950 w 29"/>
                <a:gd name="T29" fmla="*/ 158 h 31"/>
                <a:gd name="T30" fmla="*/ 1114 w 29"/>
                <a:gd name="T31" fmla="*/ 333 h 31"/>
                <a:gd name="T32" fmla="*/ 1118 w 29"/>
                <a:gd name="T33" fmla="*/ 521 h 31"/>
                <a:gd name="T34" fmla="*/ 1118 w 29"/>
                <a:gd name="T35" fmla="*/ 521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0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8229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11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8223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603 h 23"/>
                <a:gd name="T2" fmla="*/ 0 w 14"/>
                <a:gd name="T3" fmla="*/ 639 h 23"/>
                <a:gd name="T4" fmla="*/ 0 w 14"/>
                <a:gd name="T5" fmla="*/ 696 h 23"/>
                <a:gd name="T6" fmla="*/ 0 w 14"/>
                <a:gd name="T7" fmla="*/ 750 h 23"/>
                <a:gd name="T8" fmla="*/ 1 w 14"/>
                <a:gd name="T9" fmla="*/ 750 h 23"/>
                <a:gd name="T10" fmla="*/ 1 w 14"/>
                <a:gd name="T11" fmla="*/ 817 h 23"/>
                <a:gd name="T12" fmla="*/ 2 w 14"/>
                <a:gd name="T13" fmla="*/ 831 h 23"/>
                <a:gd name="T14" fmla="*/ 3 w 14"/>
                <a:gd name="T15" fmla="*/ 831 h 23"/>
                <a:gd name="T16" fmla="*/ 3 w 14"/>
                <a:gd name="T17" fmla="*/ 880 h 23"/>
                <a:gd name="T18" fmla="*/ 109 w 14"/>
                <a:gd name="T19" fmla="*/ 880 h 23"/>
                <a:gd name="T20" fmla="*/ 125 w 14"/>
                <a:gd name="T21" fmla="*/ 959 h 23"/>
                <a:gd name="T22" fmla="*/ 143 w 14"/>
                <a:gd name="T23" fmla="*/ 959 h 23"/>
                <a:gd name="T24" fmla="*/ 163 w 14"/>
                <a:gd name="T25" fmla="*/ 959 h 23"/>
                <a:gd name="T26" fmla="*/ 186 w 14"/>
                <a:gd name="T27" fmla="*/ 959 h 23"/>
                <a:gd name="T28" fmla="*/ 243 w 14"/>
                <a:gd name="T29" fmla="*/ 959 h 23"/>
                <a:gd name="T30" fmla="*/ 243 w 14"/>
                <a:gd name="T31" fmla="*/ 880 h 23"/>
                <a:gd name="T32" fmla="*/ 264 w 14"/>
                <a:gd name="T33" fmla="*/ 831 h 23"/>
                <a:gd name="T34" fmla="*/ 264 w 14"/>
                <a:gd name="T35" fmla="*/ 817 h 23"/>
                <a:gd name="T36" fmla="*/ 264 w 14"/>
                <a:gd name="T37" fmla="*/ 750 h 23"/>
                <a:gd name="T38" fmla="*/ 278 w 14"/>
                <a:gd name="T39" fmla="*/ 750 h 23"/>
                <a:gd name="T40" fmla="*/ 278 w 14"/>
                <a:gd name="T41" fmla="*/ 696 h 23"/>
                <a:gd name="T42" fmla="*/ 278 w 14"/>
                <a:gd name="T43" fmla="*/ 639 h 23"/>
                <a:gd name="T44" fmla="*/ 278 w 14"/>
                <a:gd name="T45" fmla="*/ 603 h 23"/>
                <a:gd name="T46" fmla="*/ 278 w 14"/>
                <a:gd name="T47" fmla="*/ 544 h 23"/>
                <a:gd name="T48" fmla="*/ 278 w 14"/>
                <a:gd name="T49" fmla="*/ 514 h 23"/>
                <a:gd name="T50" fmla="*/ 278 w 14"/>
                <a:gd name="T51" fmla="*/ 438 h 23"/>
                <a:gd name="T52" fmla="*/ 278 w 14"/>
                <a:gd name="T53" fmla="*/ 394 h 23"/>
                <a:gd name="T54" fmla="*/ 302 w 14"/>
                <a:gd name="T55" fmla="*/ 373 h 23"/>
                <a:gd name="T56" fmla="*/ 278 w 14"/>
                <a:gd name="T57" fmla="*/ 271 h 23"/>
                <a:gd name="T58" fmla="*/ 278 w 14"/>
                <a:gd name="T59" fmla="*/ 231 h 23"/>
                <a:gd name="T60" fmla="*/ 278 w 14"/>
                <a:gd name="T61" fmla="*/ 168 h 23"/>
                <a:gd name="T62" fmla="*/ 264 w 14"/>
                <a:gd name="T63" fmla="*/ 168 h 23"/>
                <a:gd name="T64" fmla="*/ 264 w 14"/>
                <a:gd name="T65" fmla="*/ 143 h 23"/>
                <a:gd name="T66" fmla="*/ 243 w 14"/>
                <a:gd name="T67" fmla="*/ 2 h 23"/>
                <a:gd name="T68" fmla="*/ 186 w 14"/>
                <a:gd name="T69" fmla="*/ 2 h 23"/>
                <a:gd name="T70" fmla="*/ 186 w 14"/>
                <a:gd name="T71" fmla="*/ 1 h 23"/>
                <a:gd name="T72" fmla="*/ 163 w 14"/>
                <a:gd name="T73" fmla="*/ 1 h 23"/>
                <a:gd name="T74" fmla="*/ 143 w 14"/>
                <a:gd name="T75" fmla="*/ 0 h 23"/>
                <a:gd name="T76" fmla="*/ 125 w 14"/>
                <a:gd name="T77" fmla="*/ 0 h 23"/>
                <a:gd name="T78" fmla="*/ 109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143 h 23"/>
                <a:gd name="T90" fmla="*/ 1 w 14"/>
                <a:gd name="T91" fmla="*/ 168 h 23"/>
                <a:gd name="T92" fmla="*/ 0 w 14"/>
                <a:gd name="T93" fmla="*/ 168 h 23"/>
                <a:gd name="T94" fmla="*/ 0 w 14"/>
                <a:gd name="T95" fmla="*/ 231 h 23"/>
                <a:gd name="T96" fmla="*/ 0 w 14"/>
                <a:gd name="T97" fmla="*/ 271 h 23"/>
                <a:gd name="T98" fmla="*/ 0 w 14"/>
                <a:gd name="T99" fmla="*/ 318 h 23"/>
                <a:gd name="T100" fmla="*/ 0 w 14"/>
                <a:gd name="T101" fmla="*/ 373 h 23"/>
                <a:gd name="T102" fmla="*/ 0 w 14"/>
                <a:gd name="T103" fmla="*/ 394 h 23"/>
                <a:gd name="T104" fmla="*/ 0 w 14"/>
                <a:gd name="T105" fmla="*/ 438 h 23"/>
                <a:gd name="T106" fmla="*/ 0 w 14"/>
                <a:gd name="T107" fmla="*/ 514 h 23"/>
                <a:gd name="T108" fmla="*/ 0 w 14"/>
                <a:gd name="T109" fmla="*/ 60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2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6 w 556"/>
              <a:gd name="T3" fmla="*/ 0 h 520"/>
              <a:gd name="T4" fmla="*/ 2147483646 w 556"/>
              <a:gd name="T5" fmla="*/ 2147483646 h 520"/>
              <a:gd name="T6" fmla="*/ 0 w 556"/>
              <a:gd name="T7" fmla="*/ 2147483646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8214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8215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6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304</Words>
  <Application>Microsoft Macintosh PowerPoint</Application>
  <PresentationFormat>Custom</PresentationFormat>
  <Paragraphs>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172</cp:revision>
  <dcterms:created xsi:type="dcterms:W3CDTF">2002-08-21T12:11:08Z</dcterms:created>
  <dcterms:modified xsi:type="dcterms:W3CDTF">2021-04-14T20:09:16Z</dcterms:modified>
  <cp:category>Shooting</cp:category>
</cp:coreProperties>
</file>