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82" d="100"/>
          <a:sy n="82" d="100"/>
        </p:scale>
        <p:origin x="3400" y="1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29">
            <a:extLst>
              <a:ext uri="{FF2B5EF4-FFF2-40B4-BE49-F238E27FC236}">
                <a16:creationId xmlns:a16="http://schemas.microsoft.com/office/drawing/2014/main" id="{27DDF5B7-47A0-3646-BA7A-D6E9A82DCF5C}"/>
              </a:ext>
            </a:extLst>
          </p:cNvPr>
          <p:cNvGrpSpPr>
            <a:grpSpLocks/>
          </p:cNvGrpSpPr>
          <p:nvPr/>
        </p:nvGrpSpPr>
        <p:grpSpPr bwMode="auto">
          <a:xfrm>
            <a:off x="3188267" y="4315276"/>
            <a:ext cx="287338" cy="790575"/>
            <a:chOff x="528" y="240"/>
            <a:chExt cx="181" cy="498"/>
          </a:xfrm>
        </p:grpSpPr>
        <p:sp>
          <p:nvSpPr>
            <p:cNvPr id="77" name="Line 30">
              <a:extLst>
                <a:ext uri="{FF2B5EF4-FFF2-40B4-BE49-F238E27FC236}">
                  <a16:creationId xmlns:a16="http://schemas.microsoft.com/office/drawing/2014/main" id="{CC84FAEF-32C6-A74D-8DF1-F4BC1A97B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31">
              <a:extLst>
                <a:ext uri="{FF2B5EF4-FFF2-40B4-BE49-F238E27FC236}">
                  <a16:creationId xmlns:a16="http://schemas.microsoft.com/office/drawing/2014/main" id="{1910151D-42D1-544C-B2FE-E97E56960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32">
              <a:extLst>
                <a:ext uri="{FF2B5EF4-FFF2-40B4-BE49-F238E27FC236}">
                  <a16:creationId xmlns:a16="http://schemas.microsoft.com/office/drawing/2014/main" id="{57B83AD6-A1FB-5B4E-9133-F889D4242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08490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V="1">
            <a:off x="2659702" y="7369793"/>
            <a:ext cx="145223" cy="54249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2850201" y="7188359"/>
            <a:ext cx="1855180" cy="3993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B6CC44-BCD7-8742-B093-09B70602F7D0}"/>
              </a:ext>
            </a:extLst>
          </p:cNvPr>
          <p:cNvGrpSpPr/>
          <p:nvPr/>
        </p:nvGrpSpPr>
        <p:grpSpPr>
          <a:xfrm>
            <a:off x="4034631" y="5345015"/>
            <a:ext cx="630238" cy="675438"/>
            <a:chOff x="4876800" y="5323208"/>
            <a:chExt cx="630238" cy="675438"/>
          </a:xfrm>
        </p:grpSpPr>
        <p:grpSp>
          <p:nvGrpSpPr>
            <p:cNvPr id="51" name="Group 170">
              <a:extLst>
                <a:ext uri="{FF2B5EF4-FFF2-40B4-BE49-F238E27FC236}">
                  <a16:creationId xmlns:a16="http://schemas.microsoft.com/office/drawing/2014/main" id="{12A77092-64B2-5C4C-8911-93F0E9308F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6800" y="5366821"/>
              <a:ext cx="630238" cy="631825"/>
              <a:chOff x="2032" y="4520"/>
              <a:chExt cx="540" cy="542"/>
            </a:xfrm>
          </p:grpSpPr>
          <p:sp>
            <p:nvSpPr>
              <p:cNvPr id="53" name="Freeform 171">
                <a:extLst>
                  <a:ext uri="{FF2B5EF4-FFF2-40B4-BE49-F238E27FC236}">
                    <a16:creationId xmlns:a16="http://schemas.microsoft.com/office/drawing/2014/main" id="{013DFC18-C66F-D149-B89A-DF255A6A5E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0" y="4762"/>
                <a:ext cx="6" cy="300"/>
              </a:xfrm>
              <a:custGeom>
                <a:avLst/>
                <a:gdLst>
                  <a:gd name="T0" fmla="*/ 6 w 6"/>
                  <a:gd name="T1" fmla="*/ 0 h 300"/>
                  <a:gd name="T2" fmla="*/ 0 w 6"/>
                  <a:gd name="T3" fmla="*/ 300 h 300"/>
                  <a:gd name="T4" fmla="*/ 6 w 6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6"/>
                  <a:gd name="T10" fmla="*/ 0 h 300"/>
                  <a:gd name="T11" fmla="*/ 6 w 6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" h="300">
                    <a:moveTo>
                      <a:pt x="6" y="0"/>
                    </a:moveTo>
                    <a:lnTo>
                      <a:pt x="0" y="30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A800"/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172">
                <a:extLst>
                  <a:ext uri="{FF2B5EF4-FFF2-40B4-BE49-F238E27FC236}">
                    <a16:creationId xmlns:a16="http://schemas.microsoft.com/office/drawing/2014/main" id="{99A53CB7-B4F5-204F-9F26-87D3B4ACC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4" y="4762"/>
                <a:ext cx="6" cy="300"/>
              </a:xfrm>
              <a:custGeom>
                <a:avLst/>
                <a:gdLst>
                  <a:gd name="T0" fmla="*/ 6 w 6"/>
                  <a:gd name="T1" fmla="*/ 0 h 300"/>
                  <a:gd name="T2" fmla="*/ 0 w 6"/>
                  <a:gd name="T3" fmla="*/ 300 h 300"/>
                  <a:gd name="T4" fmla="*/ 6 w 6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6"/>
                  <a:gd name="T10" fmla="*/ 0 h 300"/>
                  <a:gd name="T11" fmla="*/ 6 w 6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" h="300">
                    <a:moveTo>
                      <a:pt x="6" y="0"/>
                    </a:moveTo>
                    <a:lnTo>
                      <a:pt x="0" y="30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A800"/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173">
                <a:extLst>
                  <a:ext uri="{FF2B5EF4-FFF2-40B4-BE49-F238E27FC236}">
                    <a16:creationId xmlns:a16="http://schemas.microsoft.com/office/drawing/2014/main" id="{88F66027-8D4B-C54C-BE80-64905651D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2" y="4520"/>
                <a:ext cx="540" cy="252"/>
              </a:xfrm>
              <a:custGeom>
                <a:avLst/>
                <a:gdLst>
                  <a:gd name="T0" fmla="*/ 0 w 540"/>
                  <a:gd name="T1" fmla="*/ 0 h 252"/>
                  <a:gd name="T2" fmla="*/ 540 w 540"/>
                  <a:gd name="T3" fmla="*/ 0 h 252"/>
                  <a:gd name="T4" fmla="*/ 540 w 540"/>
                  <a:gd name="T5" fmla="*/ 252 h 252"/>
                  <a:gd name="T6" fmla="*/ 0 w 540"/>
                  <a:gd name="T7" fmla="*/ 252 h 252"/>
                  <a:gd name="T8" fmla="*/ 0 w 540"/>
                  <a:gd name="T9" fmla="*/ 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0"/>
                  <a:gd name="T16" fmla="*/ 0 h 252"/>
                  <a:gd name="T17" fmla="*/ 540 w 540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0" h="252">
                    <a:moveTo>
                      <a:pt x="0" y="0"/>
                    </a:moveTo>
                    <a:lnTo>
                      <a:pt x="540" y="0"/>
                    </a:lnTo>
                    <a:lnTo>
                      <a:pt x="540" y="252"/>
                    </a:lnTo>
                    <a:lnTo>
                      <a:pt x="0" y="2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8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C36A30-D88F-B94B-BD8B-C6F36262ED4E}"/>
                </a:ext>
              </a:extLst>
            </p:cNvPr>
            <p:cNvGrpSpPr/>
            <p:nvPr/>
          </p:nvGrpSpPr>
          <p:grpSpPr>
            <a:xfrm>
              <a:off x="4923327" y="5323208"/>
              <a:ext cx="537183" cy="369332"/>
              <a:chOff x="-2451695" y="3581870"/>
              <a:chExt cx="537183" cy="369332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625BC87-39D9-DA48-AE91-9A5B37877959}"/>
                  </a:ext>
                </a:extLst>
              </p:cNvPr>
              <p:cNvSpPr txBox="1"/>
              <p:nvPr/>
            </p:nvSpPr>
            <p:spPr>
              <a:xfrm>
                <a:off x="-2451695" y="3581870"/>
                <a:ext cx="280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7922377-6310-BA48-A650-1367E75F67EE}"/>
                  </a:ext>
                </a:extLst>
              </p:cNvPr>
              <p:cNvSpPr txBox="1"/>
              <p:nvPr/>
            </p:nvSpPr>
            <p:spPr>
              <a:xfrm>
                <a:off x="-2194855" y="3581870"/>
                <a:ext cx="280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</p:grpSp>
      <p:grpSp>
        <p:nvGrpSpPr>
          <p:cNvPr id="62" name="Group 13">
            <a:extLst>
              <a:ext uri="{FF2B5EF4-FFF2-40B4-BE49-F238E27FC236}">
                <a16:creationId xmlns:a16="http://schemas.microsoft.com/office/drawing/2014/main" id="{601E2FFE-10BC-3141-890C-78EC1AEA941F}"/>
              </a:ext>
            </a:extLst>
          </p:cNvPr>
          <p:cNvGrpSpPr>
            <a:grpSpLocks/>
          </p:cNvGrpSpPr>
          <p:nvPr/>
        </p:nvGrpSpPr>
        <p:grpSpPr bwMode="auto">
          <a:xfrm>
            <a:off x="3384091" y="4330171"/>
            <a:ext cx="393700" cy="1271588"/>
            <a:chOff x="2901" y="4325"/>
            <a:chExt cx="236" cy="690"/>
          </a:xfrm>
        </p:grpSpPr>
        <p:sp>
          <p:nvSpPr>
            <p:cNvPr id="63" name="AutoShape 14">
              <a:extLst>
                <a:ext uri="{FF2B5EF4-FFF2-40B4-BE49-F238E27FC236}">
                  <a16:creationId xmlns:a16="http://schemas.microsoft.com/office/drawing/2014/main" id="{4DE4B9CD-B7BC-3440-B317-E6A74E567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" name="AutoShape 15">
              <a:extLst>
                <a:ext uri="{FF2B5EF4-FFF2-40B4-BE49-F238E27FC236}">
                  <a16:creationId xmlns:a16="http://schemas.microsoft.com/office/drawing/2014/main" id="{160E4CF7-0C35-0646-A35C-7D058B068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4356FD-00A9-1944-B6BC-812D10A166A3}"/>
              </a:ext>
            </a:extLst>
          </p:cNvPr>
          <p:cNvGrpSpPr/>
          <p:nvPr/>
        </p:nvGrpSpPr>
        <p:grpSpPr>
          <a:xfrm>
            <a:off x="2804925" y="5388628"/>
            <a:ext cx="357176" cy="1964261"/>
            <a:chOff x="2804925" y="5388628"/>
            <a:chExt cx="357176" cy="1964261"/>
          </a:xfrm>
        </p:grpSpPr>
        <p:sp>
          <p:nvSpPr>
            <p:cNvPr id="60" name="Freeform 294">
              <a:extLst>
                <a:ext uri="{FF2B5EF4-FFF2-40B4-BE49-F238E27FC236}">
                  <a16:creationId xmlns:a16="http://schemas.microsoft.com/office/drawing/2014/main" id="{4DBA9640-2BE9-2045-9B2D-9C09E42DB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1126" y="5388628"/>
              <a:ext cx="180975" cy="1544638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94">
              <a:extLst>
                <a:ext uri="{FF2B5EF4-FFF2-40B4-BE49-F238E27FC236}">
                  <a16:creationId xmlns:a16="http://schemas.microsoft.com/office/drawing/2014/main" id="{A24E02BB-690A-774C-964D-783FAC60B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925" y="5808251"/>
              <a:ext cx="180975" cy="1544638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648D848-B62F-0A4B-9D19-4CF19720AD00}"/>
              </a:ext>
            </a:extLst>
          </p:cNvPr>
          <p:cNvGrpSpPr/>
          <p:nvPr/>
        </p:nvGrpSpPr>
        <p:grpSpPr>
          <a:xfrm>
            <a:off x="4664868" y="5388628"/>
            <a:ext cx="357176" cy="1964261"/>
            <a:chOff x="2804925" y="5388628"/>
            <a:chExt cx="357176" cy="1964261"/>
          </a:xfrm>
        </p:grpSpPr>
        <p:sp>
          <p:nvSpPr>
            <p:cNvPr id="67" name="Freeform 294">
              <a:extLst>
                <a:ext uri="{FF2B5EF4-FFF2-40B4-BE49-F238E27FC236}">
                  <a16:creationId xmlns:a16="http://schemas.microsoft.com/office/drawing/2014/main" id="{6243D871-C9CA-1946-B379-742424DF7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1126" y="5388628"/>
              <a:ext cx="180975" cy="1544638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94">
              <a:extLst>
                <a:ext uri="{FF2B5EF4-FFF2-40B4-BE49-F238E27FC236}">
                  <a16:creationId xmlns:a16="http://schemas.microsoft.com/office/drawing/2014/main" id="{E422BC12-F73B-6F42-8EA8-20EE9AE90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925" y="5808251"/>
              <a:ext cx="180975" cy="1544638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C7DBD9F-5807-A94B-AF33-AAD3DA4ED006}"/>
              </a:ext>
            </a:extLst>
          </p:cNvPr>
          <p:cNvCxnSpPr>
            <a:cxnSpLocks/>
          </p:cNvCxnSpPr>
          <p:nvPr/>
        </p:nvCxnSpPr>
        <p:spPr>
          <a:xfrm flipH="1">
            <a:off x="2659702" y="7853811"/>
            <a:ext cx="1855180" cy="3993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9386C1-3CC3-274D-B5A3-D5BA2C07A49F}"/>
              </a:ext>
            </a:extLst>
          </p:cNvPr>
          <p:cNvCxnSpPr>
            <a:cxnSpLocks/>
          </p:cNvCxnSpPr>
          <p:nvPr/>
        </p:nvCxnSpPr>
        <p:spPr>
          <a:xfrm flipV="1">
            <a:off x="4519645" y="7326432"/>
            <a:ext cx="145223" cy="54249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29">
            <a:extLst>
              <a:ext uri="{FF2B5EF4-FFF2-40B4-BE49-F238E27FC236}">
                <a16:creationId xmlns:a16="http://schemas.microsoft.com/office/drawing/2014/main" id="{6627E627-A423-B14C-A16C-DA478F2526FF}"/>
              </a:ext>
            </a:extLst>
          </p:cNvPr>
          <p:cNvGrpSpPr>
            <a:grpSpLocks/>
          </p:cNvGrpSpPr>
          <p:nvPr/>
        </p:nvGrpSpPr>
        <p:grpSpPr bwMode="auto">
          <a:xfrm>
            <a:off x="5259794" y="6020453"/>
            <a:ext cx="287338" cy="790575"/>
            <a:chOff x="528" y="240"/>
            <a:chExt cx="181" cy="498"/>
          </a:xfrm>
        </p:grpSpPr>
        <p:sp>
          <p:nvSpPr>
            <p:cNvPr id="73" name="Line 30">
              <a:extLst>
                <a:ext uri="{FF2B5EF4-FFF2-40B4-BE49-F238E27FC236}">
                  <a16:creationId xmlns:a16="http://schemas.microsoft.com/office/drawing/2014/main" id="{98D28BCB-A730-8D41-8874-CB40AE3AE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1">
              <a:extLst>
                <a:ext uri="{FF2B5EF4-FFF2-40B4-BE49-F238E27FC236}">
                  <a16:creationId xmlns:a16="http://schemas.microsoft.com/office/drawing/2014/main" id="{89AACD10-6AED-E049-8058-9084AD09E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C111F807-D046-594C-A405-BF804E7FB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29">
            <a:extLst>
              <a:ext uri="{FF2B5EF4-FFF2-40B4-BE49-F238E27FC236}">
                <a16:creationId xmlns:a16="http://schemas.microsoft.com/office/drawing/2014/main" id="{0590E7FD-4DE2-004C-BC6F-3B1162710A51}"/>
              </a:ext>
            </a:extLst>
          </p:cNvPr>
          <p:cNvGrpSpPr>
            <a:grpSpLocks/>
          </p:cNvGrpSpPr>
          <p:nvPr/>
        </p:nvGrpSpPr>
        <p:grpSpPr bwMode="auto">
          <a:xfrm>
            <a:off x="4841069" y="4258320"/>
            <a:ext cx="287338" cy="790575"/>
            <a:chOff x="528" y="240"/>
            <a:chExt cx="181" cy="498"/>
          </a:xfrm>
        </p:grpSpPr>
        <p:sp>
          <p:nvSpPr>
            <p:cNvPr id="81" name="Line 30">
              <a:extLst>
                <a:ext uri="{FF2B5EF4-FFF2-40B4-BE49-F238E27FC236}">
                  <a16:creationId xmlns:a16="http://schemas.microsoft.com/office/drawing/2014/main" id="{237BD78D-EB01-7747-9E82-55F2B6ECB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31">
              <a:extLst>
                <a:ext uri="{FF2B5EF4-FFF2-40B4-BE49-F238E27FC236}">
                  <a16:creationId xmlns:a16="http://schemas.microsoft.com/office/drawing/2014/main" id="{5DD76DB9-C8B0-2540-8A3A-F9DAE2744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8EEA29E1-BE2E-0948-8E72-4D51B10C2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4" name="Group 29">
            <a:extLst>
              <a:ext uri="{FF2B5EF4-FFF2-40B4-BE49-F238E27FC236}">
                <a16:creationId xmlns:a16="http://schemas.microsoft.com/office/drawing/2014/main" id="{ECE6F249-EEEE-3B40-AEEA-3CF1EE181360}"/>
              </a:ext>
            </a:extLst>
          </p:cNvPr>
          <p:cNvGrpSpPr>
            <a:grpSpLocks/>
          </p:cNvGrpSpPr>
          <p:nvPr/>
        </p:nvGrpSpPr>
        <p:grpSpPr bwMode="auto">
          <a:xfrm>
            <a:off x="4227544" y="4320431"/>
            <a:ext cx="287338" cy="790575"/>
            <a:chOff x="528" y="240"/>
            <a:chExt cx="181" cy="498"/>
          </a:xfrm>
        </p:grpSpPr>
        <p:sp>
          <p:nvSpPr>
            <p:cNvPr id="85" name="Line 30">
              <a:extLst>
                <a:ext uri="{FF2B5EF4-FFF2-40B4-BE49-F238E27FC236}">
                  <a16:creationId xmlns:a16="http://schemas.microsoft.com/office/drawing/2014/main" id="{0A38E779-FC84-8443-A92A-DF096E200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31">
              <a:extLst>
                <a:ext uri="{FF2B5EF4-FFF2-40B4-BE49-F238E27FC236}">
                  <a16:creationId xmlns:a16="http://schemas.microsoft.com/office/drawing/2014/main" id="{242B78AD-5815-AD44-8216-7B3C93E29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ACA495CC-A8A9-4D46-BA13-8020355FF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29">
            <a:extLst>
              <a:ext uri="{FF2B5EF4-FFF2-40B4-BE49-F238E27FC236}">
                <a16:creationId xmlns:a16="http://schemas.microsoft.com/office/drawing/2014/main" id="{24B62397-93FA-B648-9A88-3145DA88E3E1}"/>
              </a:ext>
            </a:extLst>
          </p:cNvPr>
          <p:cNvGrpSpPr>
            <a:grpSpLocks/>
          </p:cNvGrpSpPr>
          <p:nvPr/>
        </p:nvGrpSpPr>
        <p:grpSpPr bwMode="auto">
          <a:xfrm>
            <a:off x="1916421" y="5863842"/>
            <a:ext cx="287338" cy="790575"/>
            <a:chOff x="528" y="240"/>
            <a:chExt cx="181" cy="498"/>
          </a:xfrm>
        </p:grpSpPr>
        <p:sp>
          <p:nvSpPr>
            <p:cNvPr id="89" name="Line 30">
              <a:extLst>
                <a:ext uri="{FF2B5EF4-FFF2-40B4-BE49-F238E27FC236}">
                  <a16:creationId xmlns:a16="http://schemas.microsoft.com/office/drawing/2014/main" id="{D464CCE4-CF3D-9A4F-9A37-ECE526FC8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31">
              <a:extLst>
                <a:ext uri="{FF2B5EF4-FFF2-40B4-BE49-F238E27FC236}">
                  <a16:creationId xmlns:a16="http://schemas.microsoft.com/office/drawing/2014/main" id="{79E85919-58AD-0545-B3FE-FB78D4C66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A893D2B6-171E-6B41-887A-DB2B287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" name="Group 4">
            <a:extLst>
              <a:ext uri="{FF2B5EF4-FFF2-40B4-BE49-F238E27FC236}">
                <a16:creationId xmlns:a16="http://schemas.microsoft.com/office/drawing/2014/main" id="{3C43B5DE-F01A-BE44-BFF0-DED6492CF9B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85762" y="4463032"/>
            <a:ext cx="360363" cy="838200"/>
            <a:chOff x="-2155" y="1485"/>
            <a:chExt cx="227" cy="528"/>
          </a:xfrm>
        </p:grpSpPr>
        <p:sp>
          <p:nvSpPr>
            <p:cNvPr id="93" name="AutoShape 3">
              <a:extLst>
                <a:ext uri="{FF2B5EF4-FFF2-40B4-BE49-F238E27FC236}">
                  <a16:creationId xmlns:a16="http://schemas.microsoft.com/office/drawing/2014/main" id="{11AB3A35-E449-C74A-94A2-99D9279456C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5">
              <a:extLst>
                <a:ext uri="{FF2B5EF4-FFF2-40B4-BE49-F238E27FC236}">
                  <a16:creationId xmlns:a16="http://schemas.microsoft.com/office/drawing/2014/main" id="{C972DE48-D357-784D-A6C1-21C56CBC9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6">
              <a:extLst>
                <a:ext uri="{FF2B5EF4-FFF2-40B4-BE49-F238E27FC236}">
                  <a16:creationId xmlns:a16="http://schemas.microsoft.com/office/drawing/2014/main" id="{7C996E37-0F0A-7F4D-AE19-BE7378A1D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FB9897EA-D13B-2B4B-AA22-7F49C28C0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8">
              <a:extLst>
                <a:ext uri="{FF2B5EF4-FFF2-40B4-BE49-F238E27FC236}">
                  <a16:creationId xmlns:a16="http://schemas.microsoft.com/office/drawing/2014/main" id="{FC2A9DAE-630B-C14E-B681-C0575FE7B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9">
              <a:extLst>
                <a:ext uri="{FF2B5EF4-FFF2-40B4-BE49-F238E27FC236}">
                  <a16:creationId xmlns:a16="http://schemas.microsoft.com/office/drawing/2014/main" id="{84226875-5164-F24F-BA9C-3A5BFE867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10">
              <a:extLst>
                <a:ext uri="{FF2B5EF4-FFF2-40B4-BE49-F238E27FC236}">
                  <a16:creationId xmlns:a16="http://schemas.microsoft.com/office/drawing/2014/main" id="{7BBECA44-B267-DF46-9DB3-169CB7443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11">
              <a:extLst>
                <a:ext uri="{FF2B5EF4-FFF2-40B4-BE49-F238E27FC236}">
                  <a16:creationId xmlns:a16="http://schemas.microsoft.com/office/drawing/2014/main" id="{9047C6BD-97F6-E841-AD49-0F7ED27FD7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12">
              <a:extLst>
                <a:ext uri="{FF2B5EF4-FFF2-40B4-BE49-F238E27FC236}">
                  <a16:creationId xmlns:a16="http://schemas.microsoft.com/office/drawing/2014/main" id="{26CE76D4-685A-924E-A227-07C1D76C60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13">
              <a:extLst>
                <a:ext uri="{FF2B5EF4-FFF2-40B4-BE49-F238E27FC236}">
                  <a16:creationId xmlns:a16="http://schemas.microsoft.com/office/drawing/2014/main" id="{A10F341B-7030-3B44-BC64-19B381F34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14">
              <a:extLst>
                <a:ext uri="{FF2B5EF4-FFF2-40B4-BE49-F238E27FC236}">
                  <a16:creationId xmlns:a16="http://schemas.microsoft.com/office/drawing/2014/main" id="{D29839C7-6DAB-9944-B3FE-97CE09FB9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15">
              <a:extLst>
                <a:ext uri="{FF2B5EF4-FFF2-40B4-BE49-F238E27FC236}">
                  <a16:creationId xmlns:a16="http://schemas.microsoft.com/office/drawing/2014/main" id="{A830103D-4C5D-CA4D-B6FB-D47AD55FC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16">
              <a:extLst>
                <a:ext uri="{FF2B5EF4-FFF2-40B4-BE49-F238E27FC236}">
                  <a16:creationId xmlns:a16="http://schemas.microsoft.com/office/drawing/2014/main" id="{DEB4548F-49B7-A84B-9217-2C13123CF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17">
              <a:extLst>
                <a:ext uri="{FF2B5EF4-FFF2-40B4-BE49-F238E27FC236}">
                  <a16:creationId xmlns:a16="http://schemas.microsoft.com/office/drawing/2014/main" id="{42E1773E-77EE-944A-A319-6FA51FC5E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18">
              <a:extLst>
                <a:ext uri="{FF2B5EF4-FFF2-40B4-BE49-F238E27FC236}">
                  <a16:creationId xmlns:a16="http://schemas.microsoft.com/office/drawing/2014/main" id="{2E8D81FF-2646-874C-AB48-5C6EC6384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9">
              <a:extLst>
                <a:ext uri="{FF2B5EF4-FFF2-40B4-BE49-F238E27FC236}">
                  <a16:creationId xmlns:a16="http://schemas.microsoft.com/office/drawing/2014/main" id="{3D395759-C694-2242-9DC6-6164941B9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20">
              <a:extLst>
                <a:ext uri="{FF2B5EF4-FFF2-40B4-BE49-F238E27FC236}">
                  <a16:creationId xmlns:a16="http://schemas.microsoft.com/office/drawing/2014/main" id="{40D0F3AB-F91D-B843-A91A-9843D24EE9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21">
              <a:extLst>
                <a:ext uri="{FF2B5EF4-FFF2-40B4-BE49-F238E27FC236}">
                  <a16:creationId xmlns:a16="http://schemas.microsoft.com/office/drawing/2014/main" id="{B69FBF83-E66A-AB4D-A956-026FE2262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22">
              <a:extLst>
                <a:ext uri="{FF2B5EF4-FFF2-40B4-BE49-F238E27FC236}">
                  <a16:creationId xmlns:a16="http://schemas.microsoft.com/office/drawing/2014/main" id="{2D2E9730-897F-B648-ABF2-E539D9EE80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23">
              <a:extLst>
                <a:ext uri="{FF2B5EF4-FFF2-40B4-BE49-F238E27FC236}">
                  <a16:creationId xmlns:a16="http://schemas.microsoft.com/office/drawing/2014/main" id="{2E3CE950-4C05-A943-9502-5734447D6D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24">
              <a:extLst>
                <a:ext uri="{FF2B5EF4-FFF2-40B4-BE49-F238E27FC236}">
                  <a16:creationId xmlns:a16="http://schemas.microsoft.com/office/drawing/2014/main" id="{88BB3C6D-0A38-834D-BFC2-83BFC83BD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25">
              <a:extLst>
                <a:ext uri="{FF2B5EF4-FFF2-40B4-BE49-F238E27FC236}">
                  <a16:creationId xmlns:a16="http://schemas.microsoft.com/office/drawing/2014/main" id="{4C34664D-2DEF-184B-9877-A68139B5EB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26">
              <a:extLst>
                <a:ext uri="{FF2B5EF4-FFF2-40B4-BE49-F238E27FC236}">
                  <a16:creationId xmlns:a16="http://schemas.microsoft.com/office/drawing/2014/main" id="{0E22E5C9-7E7D-8F4A-881D-90D490004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27">
              <a:extLst>
                <a:ext uri="{FF2B5EF4-FFF2-40B4-BE49-F238E27FC236}">
                  <a16:creationId xmlns:a16="http://schemas.microsoft.com/office/drawing/2014/main" id="{728B826C-0E8F-0A47-9819-30097D13C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28">
              <a:extLst>
                <a:ext uri="{FF2B5EF4-FFF2-40B4-BE49-F238E27FC236}">
                  <a16:creationId xmlns:a16="http://schemas.microsoft.com/office/drawing/2014/main" id="{FD014DE6-C0E9-754C-9963-AC57F0C9F4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id="{91A486EA-B5A2-BE4F-AF52-B9D1A6FF6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6" name="Group 29">
            <a:extLst>
              <a:ext uri="{FF2B5EF4-FFF2-40B4-BE49-F238E27FC236}">
                <a16:creationId xmlns:a16="http://schemas.microsoft.com/office/drawing/2014/main" id="{9932A2E9-FD94-1E40-972F-56B0BA8ADD23}"/>
              </a:ext>
            </a:extLst>
          </p:cNvPr>
          <p:cNvGrpSpPr>
            <a:grpSpLocks/>
          </p:cNvGrpSpPr>
          <p:nvPr/>
        </p:nvGrpSpPr>
        <p:grpSpPr bwMode="auto">
          <a:xfrm>
            <a:off x="2249715" y="5845593"/>
            <a:ext cx="287338" cy="790575"/>
            <a:chOff x="528" y="240"/>
            <a:chExt cx="181" cy="498"/>
          </a:xfrm>
        </p:grpSpPr>
        <p:sp>
          <p:nvSpPr>
            <p:cNvPr id="147" name="Line 30">
              <a:extLst>
                <a:ext uri="{FF2B5EF4-FFF2-40B4-BE49-F238E27FC236}">
                  <a16:creationId xmlns:a16="http://schemas.microsoft.com/office/drawing/2014/main" id="{BBB338D0-7A48-F348-A267-4B902B3EB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31">
              <a:extLst>
                <a:ext uri="{FF2B5EF4-FFF2-40B4-BE49-F238E27FC236}">
                  <a16:creationId xmlns:a16="http://schemas.microsoft.com/office/drawing/2014/main" id="{C55D1C33-F75A-7844-89F2-116CB2374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32">
              <a:extLst>
                <a:ext uri="{FF2B5EF4-FFF2-40B4-BE49-F238E27FC236}">
                  <a16:creationId xmlns:a16="http://schemas.microsoft.com/office/drawing/2014/main" id="{94CEADE8-3BDD-7C43-90AF-04405AAE5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9" name="Group 4">
            <a:extLst>
              <a:ext uri="{FF2B5EF4-FFF2-40B4-BE49-F238E27FC236}">
                <a16:creationId xmlns:a16="http://schemas.microsoft.com/office/drawing/2014/main" id="{707B4F51-459C-3846-8DF4-4B2EE8D5625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45913" y="6128403"/>
            <a:ext cx="360363" cy="838200"/>
            <a:chOff x="-2155" y="1485"/>
            <a:chExt cx="227" cy="528"/>
          </a:xfrm>
        </p:grpSpPr>
        <p:sp>
          <p:nvSpPr>
            <p:cNvPr id="120" name="AutoShape 3">
              <a:extLst>
                <a:ext uri="{FF2B5EF4-FFF2-40B4-BE49-F238E27FC236}">
                  <a16:creationId xmlns:a16="http://schemas.microsoft.com/office/drawing/2014/main" id="{898D405C-2498-164E-95BF-79CD428EB40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5">
              <a:extLst>
                <a:ext uri="{FF2B5EF4-FFF2-40B4-BE49-F238E27FC236}">
                  <a16:creationId xmlns:a16="http://schemas.microsoft.com/office/drawing/2014/main" id="{CC8C543C-577D-8B4F-BEC6-F53472967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6">
              <a:extLst>
                <a:ext uri="{FF2B5EF4-FFF2-40B4-BE49-F238E27FC236}">
                  <a16:creationId xmlns:a16="http://schemas.microsoft.com/office/drawing/2014/main" id="{95D2972D-2AC7-A14B-928C-F0EDB92C1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1CC2ACA5-2598-E34E-B981-EB8024DCC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8">
              <a:extLst>
                <a:ext uri="{FF2B5EF4-FFF2-40B4-BE49-F238E27FC236}">
                  <a16:creationId xmlns:a16="http://schemas.microsoft.com/office/drawing/2014/main" id="{3BC5DFC8-D4E9-264D-8D02-CFA6E4DA1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9">
              <a:extLst>
                <a:ext uri="{FF2B5EF4-FFF2-40B4-BE49-F238E27FC236}">
                  <a16:creationId xmlns:a16="http://schemas.microsoft.com/office/drawing/2014/main" id="{685FE6C6-5D2B-8742-8355-E07650D63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10">
              <a:extLst>
                <a:ext uri="{FF2B5EF4-FFF2-40B4-BE49-F238E27FC236}">
                  <a16:creationId xmlns:a16="http://schemas.microsoft.com/office/drawing/2014/main" id="{C73D854A-9683-9846-9465-DADDE4AE5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1">
              <a:extLst>
                <a:ext uri="{FF2B5EF4-FFF2-40B4-BE49-F238E27FC236}">
                  <a16:creationId xmlns:a16="http://schemas.microsoft.com/office/drawing/2014/main" id="{EA06AC75-3EBC-7D4E-B21A-ED103E1EA9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2">
              <a:extLst>
                <a:ext uri="{FF2B5EF4-FFF2-40B4-BE49-F238E27FC236}">
                  <a16:creationId xmlns:a16="http://schemas.microsoft.com/office/drawing/2014/main" id="{9ACB0E47-85C4-ED49-B067-B0DE989E83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3">
              <a:extLst>
                <a:ext uri="{FF2B5EF4-FFF2-40B4-BE49-F238E27FC236}">
                  <a16:creationId xmlns:a16="http://schemas.microsoft.com/office/drawing/2014/main" id="{B2E36272-6401-0048-86BA-C6DB0D729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4">
              <a:extLst>
                <a:ext uri="{FF2B5EF4-FFF2-40B4-BE49-F238E27FC236}">
                  <a16:creationId xmlns:a16="http://schemas.microsoft.com/office/drawing/2014/main" id="{6D4983A9-51B5-2848-9B52-D3075DF65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5">
              <a:extLst>
                <a:ext uri="{FF2B5EF4-FFF2-40B4-BE49-F238E27FC236}">
                  <a16:creationId xmlns:a16="http://schemas.microsoft.com/office/drawing/2014/main" id="{D1B85A8C-1176-1447-ABB7-7792C09EF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6">
              <a:extLst>
                <a:ext uri="{FF2B5EF4-FFF2-40B4-BE49-F238E27FC236}">
                  <a16:creationId xmlns:a16="http://schemas.microsoft.com/office/drawing/2014/main" id="{A159C9FD-4CDD-FF46-967B-B6048B5F0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8">
              <a:extLst>
                <a:ext uri="{FF2B5EF4-FFF2-40B4-BE49-F238E27FC236}">
                  <a16:creationId xmlns:a16="http://schemas.microsoft.com/office/drawing/2014/main" id="{B2B131D8-4933-F342-A0C0-931BDEB6D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9">
              <a:extLst>
                <a:ext uri="{FF2B5EF4-FFF2-40B4-BE49-F238E27FC236}">
                  <a16:creationId xmlns:a16="http://schemas.microsoft.com/office/drawing/2014/main" id="{C65CD206-69CB-6B41-9503-0AD151D8BA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20">
              <a:extLst>
                <a:ext uri="{FF2B5EF4-FFF2-40B4-BE49-F238E27FC236}">
                  <a16:creationId xmlns:a16="http://schemas.microsoft.com/office/drawing/2014/main" id="{AEF6211C-95CF-C94F-8B59-9F96949659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21">
              <a:extLst>
                <a:ext uri="{FF2B5EF4-FFF2-40B4-BE49-F238E27FC236}">
                  <a16:creationId xmlns:a16="http://schemas.microsoft.com/office/drawing/2014/main" id="{B0207DC6-A6D9-614B-8D0F-A5275DACA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22">
              <a:extLst>
                <a:ext uri="{FF2B5EF4-FFF2-40B4-BE49-F238E27FC236}">
                  <a16:creationId xmlns:a16="http://schemas.microsoft.com/office/drawing/2014/main" id="{F376A1EA-6390-5943-ADB2-3C9C2B62B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23">
              <a:extLst>
                <a:ext uri="{FF2B5EF4-FFF2-40B4-BE49-F238E27FC236}">
                  <a16:creationId xmlns:a16="http://schemas.microsoft.com/office/drawing/2014/main" id="{34C46F04-7465-E24F-B5FB-07B1BDA738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24">
              <a:extLst>
                <a:ext uri="{FF2B5EF4-FFF2-40B4-BE49-F238E27FC236}">
                  <a16:creationId xmlns:a16="http://schemas.microsoft.com/office/drawing/2014/main" id="{EEFB1744-EF58-2D47-851C-11FFAA19A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25">
              <a:extLst>
                <a:ext uri="{FF2B5EF4-FFF2-40B4-BE49-F238E27FC236}">
                  <a16:creationId xmlns:a16="http://schemas.microsoft.com/office/drawing/2014/main" id="{545A3BC9-AA68-2C47-9F1E-0A8A112CBE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26">
              <a:extLst>
                <a:ext uri="{FF2B5EF4-FFF2-40B4-BE49-F238E27FC236}">
                  <a16:creationId xmlns:a16="http://schemas.microsoft.com/office/drawing/2014/main" id="{83F597F4-98EC-E947-888D-4ADDAAB42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27">
              <a:extLst>
                <a:ext uri="{FF2B5EF4-FFF2-40B4-BE49-F238E27FC236}">
                  <a16:creationId xmlns:a16="http://schemas.microsoft.com/office/drawing/2014/main" id="{F55C6A35-9E2A-AE45-8F8E-8FD20A6FC6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28">
              <a:extLst>
                <a:ext uri="{FF2B5EF4-FFF2-40B4-BE49-F238E27FC236}">
                  <a16:creationId xmlns:a16="http://schemas.microsoft.com/office/drawing/2014/main" id="{625214F3-AA3B-7B40-9F58-2AA4FA4C3A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BE7242C2-3246-8C43-BD27-77CB74956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7">
              <a:extLst>
                <a:ext uri="{FF2B5EF4-FFF2-40B4-BE49-F238E27FC236}">
                  <a16:creationId xmlns:a16="http://schemas.microsoft.com/office/drawing/2014/main" id="{2C763009-8038-0D46-88C4-F221EBC36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0" name="Group 29">
            <a:extLst>
              <a:ext uri="{FF2B5EF4-FFF2-40B4-BE49-F238E27FC236}">
                <a16:creationId xmlns:a16="http://schemas.microsoft.com/office/drawing/2014/main" id="{6CD3D4BA-0F86-2644-883B-D86769256E81}"/>
              </a:ext>
            </a:extLst>
          </p:cNvPr>
          <p:cNvGrpSpPr>
            <a:grpSpLocks/>
          </p:cNvGrpSpPr>
          <p:nvPr/>
        </p:nvGrpSpPr>
        <p:grpSpPr bwMode="auto">
          <a:xfrm>
            <a:off x="5922343" y="6172853"/>
            <a:ext cx="287338" cy="790575"/>
            <a:chOff x="528" y="240"/>
            <a:chExt cx="181" cy="498"/>
          </a:xfrm>
        </p:grpSpPr>
        <p:sp>
          <p:nvSpPr>
            <p:cNvPr id="151" name="Line 30">
              <a:extLst>
                <a:ext uri="{FF2B5EF4-FFF2-40B4-BE49-F238E27FC236}">
                  <a16:creationId xmlns:a16="http://schemas.microsoft.com/office/drawing/2014/main" id="{9BCF2064-0ACA-B441-8A6F-0C333AFA2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31">
              <a:extLst>
                <a:ext uri="{FF2B5EF4-FFF2-40B4-BE49-F238E27FC236}">
                  <a16:creationId xmlns:a16="http://schemas.microsoft.com/office/drawing/2014/main" id="{5DD702A3-F221-E342-8E35-618F4EF8D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32">
              <a:extLst>
                <a:ext uri="{FF2B5EF4-FFF2-40B4-BE49-F238E27FC236}">
                  <a16:creationId xmlns:a16="http://schemas.microsoft.com/office/drawing/2014/main" id="{19575A48-6F42-BB43-88BB-0AB33C4B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" name="Group 29">
            <a:extLst>
              <a:ext uri="{FF2B5EF4-FFF2-40B4-BE49-F238E27FC236}">
                <a16:creationId xmlns:a16="http://schemas.microsoft.com/office/drawing/2014/main" id="{71F5B539-5BB7-0540-B2EE-F1EB01B9AE82}"/>
              </a:ext>
            </a:extLst>
          </p:cNvPr>
          <p:cNvGrpSpPr>
            <a:grpSpLocks/>
          </p:cNvGrpSpPr>
          <p:nvPr/>
        </p:nvGrpSpPr>
        <p:grpSpPr bwMode="auto">
          <a:xfrm>
            <a:off x="6325264" y="6548339"/>
            <a:ext cx="287338" cy="790575"/>
            <a:chOff x="528" y="240"/>
            <a:chExt cx="181" cy="498"/>
          </a:xfrm>
        </p:grpSpPr>
        <p:sp>
          <p:nvSpPr>
            <p:cNvPr id="155" name="Line 30">
              <a:extLst>
                <a:ext uri="{FF2B5EF4-FFF2-40B4-BE49-F238E27FC236}">
                  <a16:creationId xmlns:a16="http://schemas.microsoft.com/office/drawing/2014/main" id="{D2956CCE-7D25-4349-870B-A6ECE0E87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31">
              <a:extLst>
                <a:ext uri="{FF2B5EF4-FFF2-40B4-BE49-F238E27FC236}">
                  <a16:creationId xmlns:a16="http://schemas.microsoft.com/office/drawing/2014/main" id="{74FC61F5-312B-5944-B055-DDD2E0E92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32">
              <a:extLst>
                <a:ext uri="{FF2B5EF4-FFF2-40B4-BE49-F238E27FC236}">
                  <a16:creationId xmlns:a16="http://schemas.microsoft.com/office/drawing/2014/main" id="{59BE63E3-5E73-0641-85C5-9A510C497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1" name="Rectangle 11">
            <a:extLst>
              <a:ext uri="{FF2B5EF4-FFF2-40B4-BE49-F238E27FC236}">
                <a16:creationId xmlns:a16="http://schemas.microsoft.com/office/drawing/2014/main" id="{4DE83BE0-EF97-EF43-A925-297376A73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2043" y="5471583"/>
            <a:ext cx="1210954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65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182</cp:revision>
  <dcterms:created xsi:type="dcterms:W3CDTF">2002-08-21T12:11:08Z</dcterms:created>
  <dcterms:modified xsi:type="dcterms:W3CDTF">2021-03-22T21:05:38Z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