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30.11.2020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331853"/>
              </p:ext>
            </p:extLst>
          </p:nvPr>
        </p:nvGraphicFramePr>
        <p:xfrm>
          <a:off x="152400" y="152400"/>
          <a:ext cx="7010400" cy="371029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: Retreat, 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You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Hoser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!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Both hands touching upper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handgun loaded and holstered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stock touching belt, muzzle touching lower X.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all targets from within the shooting area with at least 2 shots each.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and last shot.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26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12 paper, 2 popper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2124072" y="9220200"/>
            <a:ext cx="366395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435613" y="717452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1151801" y="4158151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2124073" y="8610600"/>
            <a:ext cx="1" cy="6096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>
            <a:off x="3126224" y="6487562"/>
            <a:ext cx="445648" cy="203858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V="1">
            <a:off x="4333872" y="6465002"/>
            <a:ext cx="228601" cy="206114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117476" y="533639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564653" y="465066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2149766" y="4051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2670696" y="455675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3055815" y="479653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4292319" y="466055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4800869" y="434919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6516867" y="4603323"/>
            <a:ext cx="5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T10</a:t>
            </a:r>
          </a:p>
        </p:txBody>
      </p:sp>
      <p:grpSp>
        <p:nvGrpSpPr>
          <p:cNvPr id="62" name="Group 29">
            <a:extLst>
              <a:ext uri="{FF2B5EF4-FFF2-40B4-BE49-F238E27FC236}">
                <a16:creationId xmlns:a16="http://schemas.microsoft.com/office/drawing/2014/main" id="{2E2C4196-C6BD-4B1D-8027-587F7AC9D3B6}"/>
              </a:ext>
            </a:extLst>
          </p:cNvPr>
          <p:cNvGrpSpPr>
            <a:grpSpLocks/>
          </p:cNvGrpSpPr>
          <p:nvPr/>
        </p:nvGrpSpPr>
        <p:grpSpPr bwMode="auto">
          <a:xfrm>
            <a:off x="5355862" y="4514617"/>
            <a:ext cx="287338" cy="790575"/>
            <a:chOff x="528" y="240"/>
            <a:chExt cx="181" cy="498"/>
          </a:xfrm>
        </p:grpSpPr>
        <p:sp>
          <p:nvSpPr>
            <p:cNvPr id="63" name="Line 30">
              <a:extLst>
                <a:ext uri="{FF2B5EF4-FFF2-40B4-BE49-F238E27FC236}">
                  <a16:creationId xmlns:a16="http://schemas.microsoft.com/office/drawing/2014/main" id="{555CCCF6-7FFC-46F5-A0ED-CA19C6CA6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1">
              <a:extLst>
                <a:ext uri="{FF2B5EF4-FFF2-40B4-BE49-F238E27FC236}">
                  <a16:creationId xmlns:a16="http://schemas.microsoft.com/office/drawing/2014/main" id="{FFFFE5AE-BB0D-4482-A3FD-C941683A8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5E4FB0D0-63F7-438B-8E8D-C6F2FB6C3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288">
            <a:extLst>
              <a:ext uri="{FF2B5EF4-FFF2-40B4-BE49-F238E27FC236}">
                <a16:creationId xmlns:a16="http://schemas.microsoft.com/office/drawing/2014/main" id="{B4CCE676-D51C-4FF0-B95C-0B29961B0313}"/>
              </a:ext>
            </a:extLst>
          </p:cNvPr>
          <p:cNvGrpSpPr>
            <a:grpSpLocks/>
          </p:cNvGrpSpPr>
          <p:nvPr/>
        </p:nvGrpSpPr>
        <p:grpSpPr bwMode="auto">
          <a:xfrm>
            <a:off x="6686294" y="4937174"/>
            <a:ext cx="222250" cy="858838"/>
            <a:chOff x="384" y="816"/>
            <a:chExt cx="140" cy="541"/>
          </a:xfrm>
        </p:grpSpPr>
        <p:sp>
          <p:nvSpPr>
            <p:cNvPr id="67" name="Line 289">
              <a:extLst>
                <a:ext uri="{FF2B5EF4-FFF2-40B4-BE49-F238E27FC236}">
                  <a16:creationId xmlns:a16="http://schemas.microsoft.com/office/drawing/2014/main" id="{19B9C6A6-02E9-4A40-85A0-5397EF8EDC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290">
              <a:extLst>
                <a:ext uri="{FF2B5EF4-FFF2-40B4-BE49-F238E27FC236}">
                  <a16:creationId xmlns:a16="http://schemas.microsoft.com/office/drawing/2014/main" id="{B2E71D53-9C6E-4FF2-9A64-1AA8EC3568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291">
              <a:extLst>
                <a:ext uri="{FF2B5EF4-FFF2-40B4-BE49-F238E27FC236}">
                  <a16:creationId xmlns:a16="http://schemas.microsoft.com/office/drawing/2014/main" id="{70A6E2FB-19CA-43E2-9C28-15810058E8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" name="Group 292">
            <a:extLst>
              <a:ext uri="{FF2B5EF4-FFF2-40B4-BE49-F238E27FC236}">
                <a16:creationId xmlns:a16="http://schemas.microsoft.com/office/drawing/2014/main" id="{B950DDC4-AC2F-4435-ABBC-17B010D9058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9463" y="4947126"/>
            <a:ext cx="222250" cy="858838"/>
            <a:chOff x="384" y="816"/>
            <a:chExt cx="140" cy="541"/>
          </a:xfrm>
        </p:grpSpPr>
        <p:sp>
          <p:nvSpPr>
            <p:cNvPr id="71" name="Line 293">
              <a:extLst>
                <a:ext uri="{FF2B5EF4-FFF2-40B4-BE49-F238E27FC236}">
                  <a16:creationId xmlns:a16="http://schemas.microsoft.com/office/drawing/2014/main" id="{62C88988-FF91-4414-B385-F2D3244E2B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294">
              <a:extLst>
                <a:ext uri="{FF2B5EF4-FFF2-40B4-BE49-F238E27FC236}">
                  <a16:creationId xmlns:a16="http://schemas.microsoft.com/office/drawing/2014/main" id="{56A4217A-A626-4E3B-BF82-5A60B10F1B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295">
              <a:extLst>
                <a:ext uri="{FF2B5EF4-FFF2-40B4-BE49-F238E27FC236}">
                  <a16:creationId xmlns:a16="http://schemas.microsoft.com/office/drawing/2014/main" id="{3E160890-995C-4FB0-81B7-E0D7911212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3" name="Group 744">
            <a:extLst>
              <a:ext uri="{FF2B5EF4-FFF2-40B4-BE49-F238E27FC236}">
                <a16:creationId xmlns:a16="http://schemas.microsoft.com/office/drawing/2014/main" id="{F0C04CCD-34A8-4DA9-84DD-9E697F8C2580}"/>
              </a:ext>
            </a:extLst>
          </p:cNvPr>
          <p:cNvGrpSpPr>
            <a:grpSpLocks/>
          </p:cNvGrpSpPr>
          <p:nvPr/>
        </p:nvGrpSpPr>
        <p:grpSpPr bwMode="auto">
          <a:xfrm>
            <a:off x="6109703" y="4585023"/>
            <a:ext cx="123825" cy="434975"/>
            <a:chOff x="2574" y="2166"/>
            <a:chExt cx="96" cy="398"/>
          </a:xfrm>
        </p:grpSpPr>
        <p:sp>
          <p:nvSpPr>
            <p:cNvPr id="84" name="Oval 745">
              <a:extLst>
                <a:ext uri="{FF2B5EF4-FFF2-40B4-BE49-F238E27FC236}">
                  <a16:creationId xmlns:a16="http://schemas.microsoft.com/office/drawing/2014/main" id="{F535D247-029C-44CB-A4AD-9A11D2079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5" name="Oval 746">
              <a:extLst>
                <a:ext uri="{FF2B5EF4-FFF2-40B4-BE49-F238E27FC236}">
                  <a16:creationId xmlns:a16="http://schemas.microsoft.com/office/drawing/2014/main" id="{C42CD12F-760F-4A4E-B688-BAB692BAC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6" name="Freeform 747">
              <a:extLst>
                <a:ext uri="{FF2B5EF4-FFF2-40B4-BE49-F238E27FC236}">
                  <a16:creationId xmlns:a16="http://schemas.microsoft.com/office/drawing/2014/main" id="{D64BCCAF-F7D4-4F7D-8C4B-D2A05EDBE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Rectangle 748">
              <a:extLst>
                <a:ext uri="{FF2B5EF4-FFF2-40B4-BE49-F238E27FC236}">
                  <a16:creationId xmlns:a16="http://schemas.microsoft.com/office/drawing/2014/main" id="{C417B7E0-E0BA-4032-8B01-A96487EDD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8" name="Rectangle 749">
              <a:extLst>
                <a:ext uri="{FF2B5EF4-FFF2-40B4-BE49-F238E27FC236}">
                  <a16:creationId xmlns:a16="http://schemas.microsoft.com/office/drawing/2014/main" id="{8B1AC9DD-F55C-4838-9207-476A264A8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9" name="Rectangle 750">
              <a:extLst>
                <a:ext uri="{FF2B5EF4-FFF2-40B4-BE49-F238E27FC236}">
                  <a16:creationId xmlns:a16="http://schemas.microsoft.com/office/drawing/2014/main" id="{7327BCD6-377B-493D-B26E-A0E074A8F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0" name="Rectangle 751">
              <a:extLst>
                <a:ext uri="{FF2B5EF4-FFF2-40B4-BE49-F238E27FC236}">
                  <a16:creationId xmlns:a16="http://schemas.microsoft.com/office/drawing/2014/main" id="{8AE9D080-89D5-4563-BA81-F0152CDB4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5" name="Group 288">
            <a:extLst>
              <a:ext uri="{FF2B5EF4-FFF2-40B4-BE49-F238E27FC236}">
                <a16:creationId xmlns:a16="http://schemas.microsoft.com/office/drawing/2014/main" id="{5EB1412F-5B81-4803-9C86-E8794C958303}"/>
              </a:ext>
            </a:extLst>
          </p:cNvPr>
          <p:cNvGrpSpPr>
            <a:grpSpLocks/>
          </p:cNvGrpSpPr>
          <p:nvPr/>
        </p:nvGrpSpPr>
        <p:grpSpPr bwMode="auto">
          <a:xfrm>
            <a:off x="6542882" y="5899058"/>
            <a:ext cx="222250" cy="858838"/>
            <a:chOff x="384" y="816"/>
            <a:chExt cx="140" cy="541"/>
          </a:xfrm>
        </p:grpSpPr>
        <p:sp>
          <p:nvSpPr>
            <p:cNvPr id="116" name="Line 289">
              <a:extLst>
                <a:ext uri="{FF2B5EF4-FFF2-40B4-BE49-F238E27FC236}">
                  <a16:creationId xmlns:a16="http://schemas.microsoft.com/office/drawing/2014/main" id="{F8247A3E-A6F1-4714-A4FD-CF438CE3A6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290">
              <a:extLst>
                <a:ext uri="{FF2B5EF4-FFF2-40B4-BE49-F238E27FC236}">
                  <a16:creationId xmlns:a16="http://schemas.microsoft.com/office/drawing/2014/main" id="{DB3F16A6-1877-4D59-9993-F4B1552474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291">
              <a:extLst>
                <a:ext uri="{FF2B5EF4-FFF2-40B4-BE49-F238E27FC236}">
                  <a16:creationId xmlns:a16="http://schemas.microsoft.com/office/drawing/2014/main" id="{B9AA3DE3-9142-42BE-8E23-F18FC966C6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9" name="Group 288">
            <a:extLst>
              <a:ext uri="{FF2B5EF4-FFF2-40B4-BE49-F238E27FC236}">
                <a16:creationId xmlns:a16="http://schemas.microsoft.com/office/drawing/2014/main" id="{7455440D-3483-48CD-85F4-3D18AF648E38}"/>
              </a:ext>
            </a:extLst>
          </p:cNvPr>
          <p:cNvGrpSpPr>
            <a:grpSpLocks/>
          </p:cNvGrpSpPr>
          <p:nvPr/>
        </p:nvGrpSpPr>
        <p:grpSpPr bwMode="auto">
          <a:xfrm>
            <a:off x="6697407" y="7265788"/>
            <a:ext cx="222250" cy="858838"/>
            <a:chOff x="384" y="816"/>
            <a:chExt cx="140" cy="541"/>
          </a:xfrm>
        </p:grpSpPr>
        <p:sp>
          <p:nvSpPr>
            <p:cNvPr id="120" name="Line 289">
              <a:extLst>
                <a:ext uri="{FF2B5EF4-FFF2-40B4-BE49-F238E27FC236}">
                  <a16:creationId xmlns:a16="http://schemas.microsoft.com/office/drawing/2014/main" id="{11906A59-8F98-4C95-85F4-299B1B6279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290">
              <a:extLst>
                <a:ext uri="{FF2B5EF4-FFF2-40B4-BE49-F238E27FC236}">
                  <a16:creationId xmlns:a16="http://schemas.microsoft.com/office/drawing/2014/main" id="{08D8E75F-212F-4A1C-8C6D-8455663A88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291">
              <a:extLst>
                <a:ext uri="{FF2B5EF4-FFF2-40B4-BE49-F238E27FC236}">
                  <a16:creationId xmlns:a16="http://schemas.microsoft.com/office/drawing/2014/main" id="{E1EA1657-AF6F-41EA-B2F0-60EBD6E379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" name="Group 292">
            <a:extLst>
              <a:ext uri="{FF2B5EF4-FFF2-40B4-BE49-F238E27FC236}">
                <a16:creationId xmlns:a16="http://schemas.microsoft.com/office/drawing/2014/main" id="{9A9A4F8E-4F33-41CC-BEAF-470FDC10ED1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57200" y="5666489"/>
            <a:ext cx="222250" cy="858838"/>
            <a:chOff x="384" y="816"/>
            <a:chExt cx="140" cy="541"/>
          </a:xfrm>
        </p:grpSpPr>
        <p:sp>
          <p:nvSpPr>
            <p:cNvPr id="124" name="Line 293">
              <a:extLst>
                <a:ext uri="{FF2B5EF4-FFF2-40B4-BE49-F238E27FC236}">
                  <a16:creationId xmlns:a16="http://schemas.microsoft.com/office/drawing/2014/main" id="{562BE9AA-93DD-4D04-8E39-195CB05109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294">
              <a:extLst>
                <a:ext uri="{FF2B5EF4-FFF2-40B4-BE49-F238E27FC236}">
                  <a16:creationId xmlns:a16="http://schemas.microsoft.com/office/drawing/2014/main" id="{52DB77FE-222D-4A1B-89B4-E75BEEB354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295">
              <a:extLst>
                <a:ext uri="{FF2B5EF4-FFF2-40B4-BE49-F238E27FC236}">
                  <a16:creationId xmlns:a16="http://schemas.microsoft.com/office/drawing/2014/main" id="{C2F4BF6C-7097-4BA7-928D-B679153795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" name="Group 292">
            <a:extLst>
              <a:ext uri="{FF2B5EF4-FFF2-40B4-BE49-F238E27FC236}">
                <a16:creationId xmlns:a16="http://schemas.microsoft.com/office/drawing/2014/main" id="{566B2A02-D856-47E3-A29C-F46E01F09E9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9450" y="7532541"/>
            <a:ext cx="222250" cy="858838"/>
            <a:chOff x="384" y="816"/>
            <a:chExt cx="140" cy="541"/>
          </a:xfrm>
        </p:grpSpPr>
        <p:sp>
          <p:nvSpPr>
            <p:cNvPr id="128" name="Line 293">
              <a:extLst>
                <a:ext uri="{FF2B5EF4-FFF2-40B4-BE49-F238E27FC236}">
                  <a16:creationId xmlns:a16="http://schemas.microsoft.com/office/drawing/2014/main" id="{273C6B67-0CB0-40C9-BA2D-E27B39D5A8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294">
              <a:extLst>
                <a:ext uri="{FF2B5EF4-FFF2-40B4-BE49-F238E27FC236}">
                  <a16:creationId xmlns:a16="http://schemas.microsoft.com/office/drawing/2014/main" id="{FCBA8A57-FB4D-4F7D-A126-6FEFE3AF47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295">
              <a:extLst>
                <a:ext uri="{FF2B5EF4-FFF2-40B4-BE49-F238E27FC236}">
                  <a16:creationId xmlns:a16="http://schemas.microsoft.com/office/drawing/2014/main" id="{ECD0DE26-E997-4ECD-8C23-CDB1AB48DC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1" name="Group 29">
            <a:extLst>
              <a:ext uri="{FF2B5EF4-FFF2-40B4-BE49-F238E27FC236}">
                <a16:creationId xmlns:a16="http://schemas.microsoft.com/office/drawing/2014/main" id="{A79E90BF-310C-4F3C-BDF9-0918B3B6579E}"/>
              </a:ext>
            </a:extLst>
          </p:cNvPr>
          <p:cNvGrpSpPr>
            <a:grpSpLocks/>
          </p:cNvGrpSpPr>
          <p:nvPr/>
        </p:nvGrpSpPr>
        <p:grpSpPr bwMode="auto">
          <a:xfrm>
            <a:off x="4914591" y="4749703"/>
            <a:ext cx="287338" cy="790575"/>
            <a:chOff x="528" y="240"/>
            <a:chExt cx="181" cy="498"/>
          </a:xfrm>
        </p:grpSpPr>
        <p:sp>
          <p:nvSpPr>
            <p:cNvPr id="132" name="Line 30">
              <a:extLst>
                <a:ext uri="{FF2B5EF4-FFF2-40B4-BE49-F238E27FC236}">
                  <a16:creationId xmlns:a16="http://schemas.microsoft.com/office/drawing/2014/main" id="{FB9C0DE6-4939-40D4-9B66-D5B0D31C0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31">
              <a:extLst>
                <a:ext uri="{FF2B5EF4-FFF2-40B4-BE49-F238E27FC236}">
                  <a16:creationId xmlns:a16="http://schemas.microsoft.com/office/drawing/2014/main" id="{48DAFC52-866E-4246-9C78-9A2A91FF4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32">
              <a:extLst>
                <a:ext uri="{FF2B5EF4-FFF2-40B4-BE49-F238E27FC236}">
                  <a16:creationId xmlns:a16="http://schemas.microsoft.com/office/drawing/2014/main" id="{E276BECD-7465-4097-BA19-1D3E4571A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5" name="Group 29">
            <a:extLst>
              <a:ext uri="{FF2B5EF4-FFF2-40B4-BE49-F238E27FC236}">
                <a16:creationId xmlns:a16="http://schemas.microsoft.com/office/drawing/2014/main" id="{12F00CF9-F8FC-4CCE-81A6-3AD9BD69DCB4}"/>
              </a:ext>
            </a:extLst>
          </p:cNvPr>
          <p:cNvGrpSpPr>
            <a:grpSpLocks/>
          </p:cNvGrpSpPr>
          <p:nvPr/>
        </p:nvGrpSpPr>
        <p:grpSpPr bwMode="auto">
          <a:xfrm>
            <a:off x="4517631" y="5049821"/>
            <a:ext cx="287338" cy="790575"/>
            <a:chOff x="528" y="240"/>
            <a:chExt cx="181" cy="498"/>
          </a:xfrm>
        </p:grpSpPr>
        <p:sp>
          <p:nvSpPr>
            <p:cNvPr id="136" name="Line 30">
              <a:extLst>
                <a:ext uri="{FF2B5EF4-FFF2-40B4-BE49-F238E27FC236}">
                  <a16:creationId xmlns:a16="http://schemas.microsoft.com/office/drawing/2014/main" id="{ACBE7D54-8F36-4917-9184-260A5F503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31">
              <a:extLst>
                <a:ext uri="{FF2B5EF4-FFF2-40B4-BE49-F238E27FC236}">
                  <a16:creationId xmlns:a16="http://schemas.microsoft.com/office/drawing/2014/main" id="{7DB52A6C-F241-46F6-BA19-398DBAB466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A85A8F23-403F-443E-BC75-6A28F3461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9" name="Group 29">
            <a:extLst>
              <a:ext uri="{FF2B5EF4-FFF2-40B4-BE49-F238E27FC236}">
                <a16:creationId xmlns:a16="http://schemas.microsoft.com/office/drawing/2014/main" id="{A76696F8-8369-45E9-87AB-B8FCAE921C50}"/>
              </a:ext>
            </a:extLst>
          </p:cNvPr>
          <p:cNvGrpSpPr>
            <a:grpSpLocks/>
          </p:cNvGrpSpPr>
          <p:nvPr/>
        </p:nvGrpSpPr>
        <p:grpSpPr bwMode="auto">
          <a:xfrm>
            <a:off x="2909529" y="5129688"/>
            <a:ext cx="287338" cy="790575"/>
            <a:chOff x="528" y="240"/>
            <a:chExt cx="181" cy="498"/>
          </a:xfrm>
        </p:grpSpPr>
        <p:sp>
          <p:nvSpPr>
            <p:cNvPr id="140" name="Line 30">
              <a:extLst>
                <a:ext uri="{FF2B5EF4-FFF2-40B4-BE49-F238E27FC236}">
                  <a16:creationId xmlns:a16="http://schemas.microsoft.com/office/drawing/2014/main" id="{73D9A9D8-E092-4EA5-80CD-08AA857C73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31">
              <a:extLst>
                <a:ext uri="{FF2B5EF4-FFF2-40B4-BE49-F238E27FC236}">
                  <a16:creationId xmlns:a16="http://schemas.microsoft.com/office/drawing/2014/main" id="{D0268198-933B-4307-948D-38BD81308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5C4CA07F-7E87-40A6-808C-CDE0FED4E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" name="Group 29">
            <a:extLst>
              <a:ext uri="{FF2B5EF4-FFF2-40B4-BE49-F238E27FC236}">
                <a16:creationId xmlns:a16="http://schemas.microsoft.com/office/drawing/2014/main" id="{F28F348A-2E05-4CDB-BDB0-C857E6727CE9}"/>
              </a:ext>
            </a:extLst>
          </p:cNvPr>
          <p:cNvGrpSpPr>
            <a:grpSpLocks/>
          </p:cNvGrpSpPr>
          <p:nvPr/>
        </p:nvGrpSpPr>
        <p:grpSpPr bwMode="auto">
          <a:xfrm>
            <a:off x="2540436" y="4770937"/>
            <a:ext cx="287338" cy="790575"/>
            <a:chOff x="528" y="240"/>
            <a:chExt cx="181" cy="498"/>
          </a:xfrm>
        </p:grpSpPr>
        <p:sp>
          <p:nvSpPr>
            <p:cNvPr id="144" name="Line 30">
              <a:extLst>
                <a:ext uri="{FF2B5EF4-FFF2-40B4-BE49-F238E27FC236}">
                  <a16:creationId xmlns:a16="http://schemas.microsoft.com/office/drawing/2014/main" id="{6B4A2DA4-F126-48AB-B5CC-DC6D67AEA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31">
              <a:extLst>
                <a:ext uri="{FF2B5EF4-FFF2-40B4-BE49-F238E27FC236}">
                  <a16:creationId xmlns:a16="http://schemas.microsoft.com/office/drawing/2014/main" id="{10820AA1-93CE-4C7A-9145-0DB43C7C0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916AFDF6-92CA-453B-B7C7-1CAB93E00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7" name="Group 29">
            <a:extLst>
              <a:ext uri="{FF2B5EF4-FFF2-40B4-BE49-F238E27FC236}">
                <a16:creationId xmlns:a16="http://schemas.microsoft.com/office/drawing/2014/main" id="{70FAE83E-32BB-43D7-8C15-A29511126EC4}"/>
              </a:ext>
            </a:extLst>
          </p:cNvPr>
          <p:cNvGrpSpPr>
            <a:grpSpLocks/>
          </p:cNvGrpSpPr>
          <p:nvPr/>
        </p:nvGrpSpPr>
        <p:grpSpPr bwMode="auto">
          <a:xfrm>
            <a:off x="2204730" y="4460434"/>
            <a:ext cx="287338" cy="790575"/>
            <a:chOff x="528" y="240"/>
            <a:chExt cx="181" cy="498"/>
          </a:xfrm>
        </p:grpSpPr>
        <p:sp>
          <p:nvSpPr>
            <p:cNvPr id="148" name="Line 30">
              <a:extLst>
                <a:ext uri="{FF2B5EF4-FFF2-40B4-BE49-F238E27FC236}">
                  <a16:creationId xmlns:a16="http://schemas.microsoft.com/office/drawing/2014/main" id="{61E3DF51-16F3-4545-8F1B-FC1AA6EB1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31">
              <a:extLst>
                <a:ext uri="{FF2B5EF4-FFF2-40B4-BE49-F238E27FC236}">
                  <a16:creationId xmlns:a16="http://schemas.microsoft.com/office/drawing/2014/main" id="{58340533-CFC8-48AD-B4CA-327D103A0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6CC4CC12-B6B8-4224-A812-791DCAAF2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1" name="Group 744">
            <a:extLst>
              <a:ext uri="{FF2B5EF4-FFF2-40B4-BE49-F238E27FC236}">
                <a16:creationId xmlns:a16="http://schemas.microsoft.com/office/drawing/2014/main" id="{4AB7EAD2-439A-4886-9366-190235E06D29}"/>
              </a:ext>
            </a:extLst>
          </p:cNvPr>
          <p:cNvGrpSpPr>
            <a:grpSpLocks/>
          </p:cNvGrpSpPr>
          <p:nvPr/>
        </p:nvGrpSpPr>
        <p:grpSpPr bwMode="auto">
          <a:xfrm>
            <a:off x="1385659" y="4562193"/>
            <a:ext cx="123825" cy="434975"/>
            <a:chOff x="2574" y="2166"/>
            <a:chExt cx="96" cy="398"/>
          </a:xfrm>
        </p:grpSpPr>
        <p:sp>
          <p:nvSpPr>
            <p:cNvPr id="152" name="Oval 745">
              <a:extLst>
                <a:ext uri="{FF2B5EF4-FFF2-40B4-BE49-F238E27FC236}">
                  <a16:creationId xmlns:a16="http://schemas.microsoft.com/office/drawing/2014/main" id="{BDD74AC3-7837-4EE5-94E7-C675EEDAC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" name="Oval 746">
              <a:extLst>
                <a:ext uri="{FF2B5EF4-FFF2-40B4-BE49-F238E27FC236}">
                  <a16:creationId xmlns:a16="http://schemas.microsoft.com/office/drawing/2014/main" id="{43F34807-2E55-483C-943A-EB65E5CD9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" name="Freeform 747">
              <a:extLst>
                <a:ext uri="{FF2B5EF4-FFF2-40B4-BE49-F238E27FC236}">
                  <a16:creationId xmlns:a16="http://schemas.microsoft.com/office/drawing/2014/main" id="{F6797391-BCE3-456D-9C28-B83EEBA29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Rectangle 748">
              <a:extLst>
                <a:ext uri="{FF2B5EF4-FFF2-40B4-BE49-F238E27FC236}">
                  <a16:creationId xmlns:a16="http://schemas.microsoft.com/office/drawing/2014/main" id="{B841AA96-F6AE-4735-AF74-E4F536BC1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6" name="Rectangle 749">
              <a:extLst>
                <a:ext uri="{FF2B5EF4-FFF2-40B4-BE49-F238E27FC236}">
                  <a16:creationId xmlns:a16="http://schemas.microsoft.com/office/drawing/2014/main" id="{5A802EFA-B303-4861-801B-B9696E3A4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7" name="Rectangle 750">
              <a:extLst>
                <a:ext uri="{FF2B5EF4-FFF2-40B4-BE49-F238E27FC236}">
                  <a16:creationId xmlns:a16="http://schemas.microsoft.com/office/drawing/2014/main" id="{8C272F46-09DF-408D-8FC1-B25ED5B5E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8" name="Rectangle 751">
              <a:extLst>
                <a:ext uri="{FF2B5EF4-FFF2-40B4-BE49-F238E27FC236}">
                  <a16:creationId xmlns:a16="http://schemas.microsoft.com/office/drawing/2014/main" id="{850F45E7-964D-400D-89BB-AF131C9A0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9" name="Group 13">
            <a:extLst>
              <a:ext uri="{FF2B5EF4-FFF2-40B4-BE49-F238E27FC236}">
                <a16:creationId xmlns:a16="http://schemas.microsoft.com/office/drawing/2014/main" id="{ACB05290-1391-4351-8D5F-B52A0017E3D8}"/>
              </a:ext>
            </a:extLst>
          </p:cNvPr>
          <p:cNvGrpSpPr>
            <a:grpSpLocks/>
          </p:cNvGrpSpPr>
          <p:nvPr/>
        </p:nvGrpSpPr>
        <p:grpSpPr bwMode="auto">
          <a:xfrm>
            <a:off x="1902724" y="5192272"/>
            <a:ext cx="393700" cy="1271588"/>
            <a:chOff x="2901" y="4325"/>
            <a:chExt cx="236" cy="690"/>
          </a:xfrm>
        </p:grpSpPr>
        <p:sp>
          <p:nvSpPr>
            <p:cNvPr id="160" name="AutoShape 14">
              <a:extLst>
                <a:ext uri="{FF2B5EF4-FFF2-40B4-BE49-F238E27FC236}">
                  <a16:creationId xmlns:a16="http://schemas.microsoft.com/office/drawing/2014/main" id="{F6EEDDDE-A4B3-4DBB-8454-D75E36EDE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1" name="AutoShape 15">
              <a:extLst>
                <a:ext uri="{FF2B5EF4-FFF2-40B4-BE49-F238E27FC236}">
                  <a16:creationId xmlns:a16="http://schemas.microsoft.com/office/drawing/2014/main" id="{80811125-7072-4691-BFC4-D5795B647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2" name="Group 13">
            <a:extLst>
              <a:ext uri="{FF2B5EF4-FFF2-40B4-BE49-F238E27FC236}">
                <a16:creationId xmlns:a16="http://schemas.microsoft.com/office/drawing/2014/main" id="{1B67DA11-5C4B-49AE-A9F8-DD8D525B649E}"/>
              </a:ext>
            </a:extLst>
          </p:cNvPr>
          <p:cNvGrpSpPr>
            <a:grpSpLocks/>
          </p:cNvGrpSpPr>
          <p:nvPr/>
        </p:nvGrpSpPr>
        <p:grpSpPr bwMode="auto">
          <a:xfrm>
            <a:off x="1053414" y="7095132"/>
            <a:ext cx="393700" cy="1271588"/>
            <a:chOff x="2901" y="4325"/>
            <a:chExt cx="236" cy="690"/>
          </a:xfrm>
        </p:grpSpPr>
        <p:sp>
          <p:nvSpPr>
            <p:cNvPr id="163" name="AutoShape 14">
              <a:extLst>
                <a:ext uri="{FF2B5EF4-FFF2-40B4-BE49-F238E27FC236}">
                  <a16:creationId xmlns:a16="http://schemas.microsoft.com/office/drawing/2014/main" id="{3D26764B-34D9-42C8-BBE3-6D5DEFE14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" name="AutoShape 15">
              <a:extLst>
                <a:ext uri="{FF2B5EF4-FFF2-40B4-BE49-F238E27FC236}">
                  <a16:creationId xmlns:a16="http://schemas.microsoft.com/office/drawing/2014/main" id="{B871F4B0-4F9D-4C98-B838-44A88A9F7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66" name="AutoShape 14">
            <a:extLst>
              <a:ext uri="{FF2B5EF4-FFF2-40B4-BE49-F238E27FC236}">
                <a16:creationId xmlns:a16="http://schemas.microsoft.com/office/drawing/2014/main" id="{0F22D344-B432-4392-AB8E-498DEAF9B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386" y="4707057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7" name="AutoShape 15">
            <a:extLst>
              <a:ext uri="{FF2B5EF4-FFF2-40B4-BE49-F238E27FC236}">
                <a16:creationId xmlns:a16="http://schemas.microsoft.com/office/drawing/2014/main" id="{86480F68-49F1-41F0-970F-749981D2B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166" y="4550543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8" name="Rectangle 11">
            <a:extLst>
              <a:ext uri="{FF2B5EF4-FFF2-40B4-BE49-F238E27FC236}">
                <a16:creationId xmlns:a16="http://schemas.microsoft.com/office/drawing/2014/main" id="{751307EB-8F0A-4E4A-AAF8-E1732653E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672" y="5244730"/>
            <a:ext cx="1447800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9" name="Rectangle 11">
            <a:extLst>
              <a:ext uri="{FF2B5EF4-FFF2-40B4-BE49-F238E27FC236}">
                <a16:creationId xmlns:a16="http://schemas.microsoft.com/office/drawing/2014/main" id="{7283EEFB-B7DB-4DDE-A0B2-961070DA2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2" y="7397750"/>
            <a:ext cx="1447800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0" name="Rectangle 11">
            <a:extLst>
              <a:ext uri="{FF2B5EF4-FFF2-40B4-BE49-F238E27FC236}">
                <a16:creationId xmlns:a16="http://schemas.microsoft.com/office/drawing/2014/main" id="{4F1FCE10-CB9E-4B5B-9816-BD1C8ACDA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72" y="7365484"/>
            <a:ext cx="1447800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71" name="Group 13">
            <a:extLst>
              <a:ext uri="{FF2B5EF4-FFF2-40B4-BE49-F238E27FC236}">
                <a16:creationId xmlns:a16="http://schemas.microsoft.com/office/drawing/2014/main" id="{1EB1EFD3-1D52-4667-B505-BB5E86FA5875}"/>
              </a:ext>
            </a:extLst>
          </p:cNvPr>
          <p:cNvGrpSpPr>
            <a:grpSpLocks/>
          </p:cNvGrpSpPr>
          <p:nvPr/>
        </p:nvGrpSpPr>
        <p:grpSpPr bwMode="auto">
          <a:xfrm>
            <a:off x="6185979" y="6918919"/>
            <a:ext cx="393700" cy="1271588"/>
            <a:chOff x="2901" y="4325"/>
            <a:chExt cx="236" cy="690"/>
          </a:xfrm>
        </p:grpSpPr>
        <p:sp>
          <p:nvSpPr>
            <p:cNvPr id="172" name="AutoShape 14">
              <a:extLst>
                <a:ext uri="{FF2B5EF4-FFF2-40B4-BE49-F238E27FC236}">
                  <a16:creationId xmlns:a16="http://schemas.microsoft.com/office/drawing/2014/main" id="{3F63C2A3-636C-4840-B05C-21C0737B6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3" name="AutoShape 15">
              <a:extLst>
                <a:ext uri="{FF2B5EF4-FFF2-40B4-BE49-F238E27FC236}">
                  <a16:creationId xmlns:a16="http://schemas.microsoft.com/office/drawing/2014/main" id="{F5DD8B85-76C6-4668-8CA6-4DB2ED840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EB8E8CA-65AF-4AE3-AF76-6EED793EEC56}"/>
              </a:ext>
            </a:extLst>
          </p:cNvPr>
          <p:cNvCxnSpPr>
            <a:cxnSpLocks/>
          </p:cNvCxnSpPr>
          <p:nvPr/>
        </p:nvCxnSpPr>
        <p:spPr>
          <a:xfrm flipH="1">
            <a:off x="5788027" y="8526142"/>
            <a:ext cx="1" cy="69405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3">
            <a:extLst>
              <a:ext uri="{FF2B5EF4-FFF2-40B4-BE49-F238E27FC236}">
                <a16:creationId xmlns:a16="http://schemas.microsoft.com/office/drawing/2014/main" id="{9AD30E15-772E-4CCD-8F75-D44AEE134DDB}"/>
              </a:ext>
            </a:extLst>
          </p:cNvPr>
          <p:cNvGrpSpPr>
            <a:grpSpLocks/>
          </p:cNvGrpSpPr>
          <p:nvPr/>
        </p:nvGrpSpPr>
        <p:grpSpPr bwMode="auto">
          <a:xfrm>
            <a:off x="5213015" y="5282825"/>
            <a:ext cx="393700" cy="1271588"/>
            <a:chOff x="2901" y="4325"/>
            <a:chExt cx="236" cy="690"/>
          </a:xfrm>
        </p:grpSpPr>
        <p:sp>
          <p:nvSpPr>
            <p:cNvPr id="177" name="AutoShape 14">
              <a:extLst>
                <a:ext uri="{FF2B5EF4-FFF2-40B4-BE49-F238E27FC236}">
                  <a16:creationId xmlns:a16="http://schemas.microsoft.com/office/drawing/2014/main" id="{50B53BD1-6190-4A8A-A96B-E87D57AA0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8" name="AutoShape 15">
              <a:extLst>
                <a:ext uri="{FF2B5EF4-FFF2-40B4-BE49-F238E27FC236}">
                  <a16:creationId xmlns:a16="http://schemas.microsoft.com/office/drawing/2014/main" id="{AC8B9066-BA65-48A3-A14A-739CB489B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04870570-3684-4598-979B-487982784435}"/>
              </a:ext>
            </a:extLst>
          </p:cNvPr>
          <p:cNvSpPr txBox="1"/>
          <p:nvPr/>
        </p:nvSpPr>
        <p:spPr>
          <a:xfrm>
            <a:off x="5309419" y="416499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026E261-C7DD-426B-B5C5-ADE67A0CED45}"/>
              </a:ext>
            </a:extLst>
          </p:cNvPr>
          <p:cNvSpPr txBox="1"/>
          <p:nvPr/>
        </p:nvSpPr>
        <p:spPr>
          <a:xfrm>
            <a:off x="6708520" y="5796012"/>
            <a:ext cx="5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620031D-30E2-4114-8B72-4EA0ED351CAD}"/>
              </a:ext>
            </a:extLst>
          </p:cNvPr>
          <p:cNvSpPr txBox="1"/>
          <p:nvPr/>
        </p:nvSpPr>
        <p:spPr>
          <a:xfrm>
            <a:off x="6599921" y="6862053"/>
            <a:ext cx="5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B8F87E3-D352-424E-82C8-D621091B30BA}"/>
              </a:ext>
            </a:extLst>
          </p:cNvPr>
          <p:cNvSpPr txBox="1"/>
          <p:nvPr/>
        </p:nvSpPr>
        <p:spPr>
          <a:xfrm>
            <a:off x="5986594" y="4172914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PP2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EA9B084-51B3-4C74-9D77-7EA3EF9BC1FD}"/>
              </a:ext>
            </a:extLst>
          </p:cNvPr>
          <p:cNvSpPr txBox="1"/>
          <p:nvPr/>
        </p:nvSpPr>
        <p:spPr>
          <a:xfrm>
            <a:off x="3548924" y="5523376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D9F59B2-1668-4BF8-9F36-40A9412FEB7E}"/>
              </a:ext>
            </a:extLst>
          </p:cNvPr>
          <p:cNvSpPr txBox="1"/>
          <p:nvPr/>
        </p:nvSpPr>
        <p:spPr>
          <a:xfrm>
            <a:off x="3805764" y="5523376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1A8C534-7DC1-4AF3-BA58-290C2EE5D96A}"/>
              </a:ext>
            </a:extLst>
          </p:cNvPr>
          <p:cNvSpPr txBox="1"/>
          <p:nvPr/>
        </p:nvSpPr>
        <p:spPr>
          <a:xfrm>
            <a:off x="3681583" y="5734152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130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182</cp:revision>
  <dcterms:created xsi:type="dcterms:W3CDTF">2002-08-21T12:11:08Z</dcterms:created>
  <dcterms:modified xsi:type="dcterms:W3CDTF">2020-12-01T05:35:28Z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