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2" d="100"/>
          <a:sy n="82" d="100"/>
        </p:scale>
        <p:origin x="3400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15064"/>
              </p:ext>
            </p:extLst>
          </p:nvPr>
        </p:nvGraphicFramePr>
        <p:xfrm>
          <a:off x="152400" y="152400"/>
          <a:ext cx="7010400" cy="38282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You Can’t Swing Like 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box, heels against rear of box.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targets from within the box with at least 2 shots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TargetsUSA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Bigfoot Stomp paddle activates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TargetsUSA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Swinger, which is visible at rest.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387323" y="45948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2850214" y="48996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633028" y="491222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4302682" y="48322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870285" y="45506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5334000" y="49063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3253473" y="7481928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109" name="Group 47">
            <a:extLst>
              <a:ext uri="{FF2B5EF4-FFF2-40B4-BE49-F238E27FC236}">
                <a16:creationId xmlns:a16="http://schemas.microsoft.com/office/drawing/2014/main" id="{CE821436-7B03-E543-A09B-59781D998FE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763575" y="5162500"/>
            <a:ext cx="287338" cy="525459"/>
            <a:chOff x="1756" y="2113"/>
            <a:chExt cx="181" cy="333"/>
          </a:xfrm>
        </p:grpSpPr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69E81F7B-0A44-514A-AF7E-9335CCE0B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9">
              <a:extLst>
                <a:ext uri="{FF2B5EF4-FFF2-40B4-BE49-F238E27FC236}">
                  <a16:creationId xmlns:a16="http://schemas.microsoft.com/office/drawing/2014/main" id="{9B4B1951-5291-C547-BC2A-25EC2D15C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" y="2181"/>
              <a:ext cx="56" cy="264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50">
              <a:extLst>
                <a:ext uri="{FF2B5EF4-FFF2-40B4-BE49-F238E27FC236}">
                  <a16:creationId xmlns:a16="http://schemas.microsoft.com/office/drawing/2014/main" id="{726B4405-4288-D948-9A34-2435BCC343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9" y="2179"/>
              <a:ext cx="56" cy="264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E756DC-97BC-B84C-95C4-2884C6749050}"/>
              </a:ext>
            </a:extLst>
          </p:cNvPr>
          <p:cNvGrpSpPr/>
          <p:nvPr/>
        </p:nvGrpSpPr>
        <p:grpSpPr>
          <a:xfrm>
            <a:off x="1524919" y="4981633"/>
            <a:ext cx="518245" cy="837173"/>
            <a:chOff x="925392" y="5342419"/>
            <a:chExt cx="518245" cy="83717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B25DA56-56F2-5142-ADFF-D0560BA5C76B}"/>
                </a:ext>
              </a:extLst>
            </p:cNvPr>
            <p:cNvGrpSpPr/>
            <p:nvPr/>
          </p:nvGrpSpPr>
          <p:grpSpPr>
            <a:xfrm>
              <a:off x="1232499" y="5824786"/>
              <a:ext cx="211138" cy="354806"/>
              <a:chOff x="2229671" y="7428282"/>
              <a:chExt cx="211138" cy="354806"/>
            </a:xfrm>
          </p:grpSpPr>
          <p:sp>
            <p:nvSpPr>
              <p:cNvPr id="122" name="Rectangle 76">
                <a:extLst>
                  <a:ext uri="{FF2B5EF4-FFF2-40B4-BE49-F238E27FC236}">
                    <a16:creationId xmlns:a16="http://schemas.microsoft.com/office/drawing/2014/main" id="{F746DCB8-592E-2749-A538-FA7A254D4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240" y="7428282"/>
                <a:ext cx="23813" cy="2635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02A405D-1C42-384D-A402-1E12417256F5}"/>
                  </a:ext>
                </a:extLst>
              </p:cNvPr>
              <p:cNvGrpSpPr/>
              <p:nvPr/>
            </p:nvGrpSpPr>
            <p:grpSpPr>
              <a:xfrm>
                <a:off x="2229671" y="7706888"/>
                <a:ext cx="211138" cy="76200"/>
                <a:chOff x="1950270" y="7179602"/>
                <a:chExt cx="211138" cy="76200"/>
              </a:xfrm>
            </p:grpSpPr>
            <p:sp>
              <p:nvSpPr>
                <p:cNvPr id="120" name="Rectangle 74">
                  <a:extLst>
                    <a:ext uri="{FF2B5EF4-FFF2-40B4-BE49-F238E27FC236}">
                      <a16:creationId xmlns:a16="http://schemas.microsoft.com/office/drawing/2014/main" id="{CA1C951A-37DF-1447-BD1F-038C42278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0270" y="7230402"/>
                  <a:ext cx="211138" cy="254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" name="Freeform 77">
                  <a:extLst>
                    <a:ext uri="{FF2B5EF4-FFF2-40B4-BE49-F238E27FC236}">
                      <a16:creationId xmlns:a16="http://schemas.microsoft.com/office/drawing/2014/main" id="{80F677EB-6761-9248-B6CD-A3D459CC26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970" y="7179602"/>
                  <a:ext cx="31750" cy="57150"/>
                </a:xfrm>
                <a:custGeom>
                  <a:avLst/>
                  <a:gdLst>
                    <a:gd name="T0" fmla="*/ 0 w 42"/>
                    <a:gd name="T1" fmla="*/ 0 h 73"/>
                    <a:gd name="T2" fmla="*/ 0 w 42"/>
                    <a:gd name="T3" fmla="*/ 0 h 73"/>
                    <a:gd name="T4" fmla="*/ 0 w 42"/>
                    <a:gd name="T5" fmla="*/ 0 h 73"/>
                    <a:gd name="T6" fmla="*/ 0 w 42"/>
                    <a:gd name="T7" fmla="*/ 0 h 73"/>
                    <a:gd name="T8" fmla="*/ 0 w 42"/>
                    <a:gd name="T9" fmla="*/ 0 h 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73"/>
                    <a:gd name="T17" fmla="*/ 42 w 42"/>
                    <a:gd name="T18" fmla="*/ 73 h 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73">
                      <a:moveTo>
                        <a:pt x="42" y="4"/>
                      </a:moveTo>
                      <a:lnTo>
                        <a:pt x="11" y="73"/>
                      </a:lnTo>
                      <a:lnTo>
                        <a:pt x="0" y="69"/>
                      </a:lnTo>
                      <a:lnTo>
                        <a:pt x="31" y="0"/>
                      </a:lnTo>
                      <a:lnTo>
                        <a:pt x="42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78">
                  <a:extLst>
                    <a:ext uri="{FF2B5EF4-FFF2-40B4-BE49-F238E27FC236}">
                      <a16:creationId xmlns:a16="http://schemas.microsoft.com/office/drawing/2014/main" id="{BB98B47A-17F0-3441-966D-06726CBD4B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9658" y="7185952"/>
                  <a:ext cx="31750" cy="50800"/>
                </a:xfrm>
                <a:custGeom>
                  <a:avLst/>
                  <a:gdLst>
                    <a:gd name="T0" fmla="*/ 0 w 42"/>
                    <a:gd name="T1" fmla="*/ 0 h 65"/>
                    <a:gd name="T2" fmla="*/ 0 w 42"/>
                    <a:gd name="T3" fmla="*/ 0 h 65"/>
                    <a:gd name="T4" fmla="*/ 0 w 42"/>
                    <a:gd name="T5" fmla="*/ 0 h 65"/>
                    <a:gd name="T6" fmla="*/ 0 w 42"/>
                    <a:gd name="T7" fmla="*/ 0 h 65"/>
                    <a:gd name="T8" fmla="*/ 0 w 42"/>
                    <a:gd name="T9" fmla="*/ 0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65"/>
                    <a:gd name="T17" fmla="*/ 42 w 42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65">
                      <a:moveTo>
                        <a:pt x="0" y="3"/>
                      </a:moveTo>
                      <a:lnTo>
                        <a:pt x="31" y="65"/>
                      </a:lnTo>
                      <a:lnTo>
                        <a:pt x="42" y="61"/>
                      </a:lnTo>
                      <a:lnTo>
                        <a:pt x="1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Rectangle 79">
                  <a:extLst>
                    <a:ext uri="{FF2B5EF4-FFF2-40B4-BE49-F238E27FC236}">
                      <a16:creationId xmlns:a16="http://schemas.microsoft.com/office/drawing/2014/main" id="{5E7F5BA0-93E4-6D49-A9EF-3156E4E8EB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8370" y="7182777"/>
                  <a:ext cx="149225" cy="1111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6E078D-1114-2A45-9AF1-825AC343E3CD}"/>
                </a:ext>
              </a:extLst>
            </p:cNvPr>
            <p:cNvGrpSpPr/>
            <p:nvPr/>
          </p:nvGrpSpPr>
          <p:grpSpPr>
            <a:xfrm rot="20074951">
              <a:off x="925392" y="5342419"/>
              <a:ext cx="517526" cy="731838"/>
              <a:chOff x="1712145" y="6422364"/>
              <a:chExt cx="517526" cy="731838"/>
            </a:xfrm>
          </p:grpSpPr>
          <p:sp>
            <p:nvSpPr>
              <p:cNvPr id="114" name="Freeform 68">
                <a:extLst>
                  <a:ext uri="{FF2B5EF4-FFF2-40B4-BE49-F238E27FC236}">
                    <a16:creationId xmlns:a16="http://schemas.microsoft.com/office/drawing/2014/main" id="{2A903631-7224-104D-B813-53F4D9FC1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608" y="6584289"/>
                <a:ext cx="187325" cy="295275"/>
              </a:xfrm>
              <a:custGeom>
                <a:avLst/>
                <a:gdLst>
                  <a:gd name="T0" fmla="*/ 0 w 246"/>
                  <a:gd name="T1" fmla="*/ 1 h 369"/>
                  <a:gd name="T2" fmla="*/ 0 w 246"/>
                  <a:gd name="T3" fmla="*/ 1 h 369"/>
                  <a:gd name="T4" fmla="*/ 0 w 246"/>
                  <a:gd name="T5" fmla="*/ 1 h 369"/>
                  <a:gd name="T6" fmla="*/ 0 w 246"/>
                  <a:gd name="T7" fmla="*/ 0 h 369"/>
                  <a:gd name="T8" fmla="*/ 0 w 246"/>
                  <a:gd name="T9" fmla="*/ 1 h 3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6"/>
                  <a:gd name="T16" fmla="*/ 0 h 369"/>
                  <a:gd name="T17" fmla="*/ 246 w 246"/>
                  <a:gd name="T18" fmla="*/ 369 h 3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6" h="369">
                    <a:moveTo>
                      <a:pt x="0" y="8"/>
                    </a:moveTo>
                    <a:lnTo>
                      <a:pt x="234" y="369"/>
                    </a:lnTo>
                    <a:lnTo>
                      <a:pt x="246" y="362"/>
                    </a:lnTo>
                    <a:lnTo>
                      <a:pt x="11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69">
                <a:extLst>
                  <a:ext uri="{FF2B5EF4-FFF2-40B4-BE49-F238E27FC236}">
                    <a16:creationId xmlns:a16="http://schemas.microsoft.com/office/drawing/2014/main" id="{9CE37DC8-A2F4-614B-8797-8DB43BB4C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983" y="6695414"/>
                <a:ext cx="192088" cy="301625"/>
              </a:xfrm>
              <a:custGeom>
                <a:avLst/>
                <a:gdLst>
                  <a:gd name="T0" fmla="*/ 0 w 250"/>
                  <a:gd name="T1" fmla="*/ 1 h 376"/>
                  <a:gd name="T2" fmla="*/ 0 w 250"/>
                  <a:gd name="T3" fmla="*/ 1 h 376"/>
                  <a:gd name="T4" fmla="*/ 0 w 250"/>
                  <a:gd name="T5" fmla="*/ 1 h 376"/>
                  <a:gd name="T6" fmla="*/ 0 w 250"/>
                  <a:gd name="T7" fmla="*/ 0 h 376"/>
                  <a:gd name="T8" fmla="*/ 0 w 250"/>
                  <a:gd name="T9" fmla="*/ 1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376"/>
                  <a:gd name="T17" fmla="*/ 250 w 25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376">
                    <a:moveTo>
                      <a:pt x="0" y="7"/>
                    </a:moveTo>
                    <a:lnTo>
                      <a:pt x="238" y="376"/>
                    </a:lnTo>
                    <a:lnTo>
                      <a:pt x="250" y="369"/>
                    </a:lnTo>
                    <a:lnTo>
                      <a:pt x="11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70">
                <a:extLst>
                  <a:ext uri="{FF2B5EF4-FFF2-40B4-BE49-F238E27FC236}">
                    <a16:creationId xmlns:a16="http://schemas.microsoft.com/office/drawing/2014/main" id="{D08922CD-6F12-5749-A1A5-4B8653858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520" y="6509677"/>
                <a:ext cx="314325" cy="422275"/>
              </a:xfrm>
              <a:custGeom>
                <a:avLst/>
                <a:gdLst>
                  <a:gd name="T0" fmla="*/ 0 w 410"/>
                  <a:gd name="T1" fmla="*/ 0 h 526"/>
                  <a:gd name="T2" fmla="*/ 0 w 410"/>
                  <a:gd name="T3" fmla="*/ 1 h 526"/>
                  <a:gd name="T4" fmla="*/ 0 w 410"/>
                  <a:gd name="T5" fmla="*/ 1 h 526"/>
                  <a:gd name="T6" fmla="*/ 0 w 410"/>
                  <a:gd name="T7" fmla="*/ 1 h 526"/>
                  <a:gd name="T8" fmla="*/ 0 w 410"/>
                  <a:gd name="T9" fmla="*/ 1 h 526"/>
                  <a:gd name="T10" fmla="*/ 0 w 410"/>
                  <a:gd name="T11" fmla="*/ 1 h 526"/>
                  <a:gd name="T12" fmla="*/ 0 w 410"/>
                  <a:gd name="T13" fmla="*/ 1 h 526"/>
                  <a:gd name="T14" fmla="*/ 0 w 410"/>
                  <a:gd name="T15" fmla="*/ 1 h 526"/>
                  <a:gd name="T16" fmla="*/ 0 w 410"/>
                  <a:gd name="T17" fmla="*/ 1 h 526"/>
                  <a:gd name="T18" fmla="*/ 0 w 410"/>
                  <a:gd name="T19" fmla="*/ 1 h 526"/>
                  <a:gd name="T20" fmla="*/ 0 w 410"/>
                  <a:gd name="T21" fmla="*/ 1 h 526"/>
                  <a:gd name="T22" fmla="*/ 0 w 410"/>
                  <a:gd name="T23" fmla="*/ 1 h 526"/>
                  <a:gd name="T24" fmla="*/ 0 w 410"/>
                  <a:gd name="T25" fmla="*/ 0 h 52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10"/>
                  <a:gd name="T40" fmla="*/ 0 h 526"/>
                  <a:gd name="T41" fmla="*/ 410 w 410"/>
                  <a:gd name="T42" fmla="*/ 526 h 52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10" h="526">
                    <a:moveTo>
                      <a:pt x="85" y="0"/>
                    </a:moveTo>
                    <a:lnTo>
                      <a:pt x="0" y="57"/>
                    </a:lnTo>
                    <a:lnTo>
                      <a:pt x="63" y="143"/>
                    </a:lnTo>
                    <a:lnTo>
                      <a:pt x="11" y="177"/>
                    </a:lnTo>
                    <a:lnTo>
                      <a:pt x="0" y="217"/>
                    </a:lnTo>
                    <a:lnTo>
                      <a:pt x="154" y="457"/>
                    </a:lnTo>
                    <a:lnTo>
                      <a:pt x="251" y="526"/>
                    </a:lnTo>
                    <a:lnTo>
                      <a:pt x="410" y="423"/>
                    </a:lnTo>
                    <a:lnTo>
                      <a:pt x="399" y="309"/>
                    </a:lnTo>
                    <a:lnTo>
                      <a:pt x="239" y="57"/>
                    </a:lnTo>
                    <a:lnTo>
                      <a:pt x="194" y="52"/>
                    </a:lnTo>
                    <a:lnTo>
                      <a:pt x="142" y="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7" name="Freeform 71">
                <a:extLst>
                  <a:ext uri="{FF2B5EF4-FFF2-40B4-BE49-F238E27FC236}">
                    <a16:creationId xmlns:a16="http://schemas.microsoft.com/office/drawing/2014/main" id="{4678ED2A-5D89-FC4E-8562-C7B9B28A5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608" y="6858927"/>
                <a:ext cx="184150" cy="134938"/>
              </a:xfrm>
              <a:custGeom>
                <a:avLst/>
                <a:gdLst>
                  <a:gd name="T0" fmla="*/ 0 w 242"/>
                  <a:gd name="T1" fmla="*/ 1 h 169"/>
                  <a:gd name="T2" fmla="*/ 0 w 242"/>
                  <a:gd name="T3" fmla="*/ 1 h 169"/>
                  <a:gd name="T4" fmla="*/ 0 w 242"/>
                  <a:gd name="T5" fmla="*/ 1 h 169"/>
                  <a:gd name="T6" fmla="*/ 0 w 242"/>
                  <a:gd name="T7" fmla="*/ 0 h 169"/>
                  <a:gd name="T8" fmla="*/ 0 w 242"/>
                  <a:gd name="T9" fmla="*/ 1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69"/>
                  <a:gd name="T17" fmla="*/ 242 w 242"/>
                  <a:gd name="T18" fmla="*/ 169 h 1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69">
                    <a:moveTo>
                      <a:pt x="242" y="23"/>
                    </a:moveTo>
                    <a:lnTo>
                      <a:pt x="15" y="169"/>
                    </a:lnTo>
                    <a:lnTo>
                      <a:pt x="0" y="146"/>
                    </a:lnTo>
                    <a:lnTo>
                      <a:pt x="227" y="0"/>
                    </a:lnTo>
                    <a:lnTo>
                      <a:pt x="242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72">
                <a:extLst>
                  <a:ext uri="{FF2B5EF4-FFF2-40B4-BE49-F238E27FC236}">
                    <a16:creationId xmlns:a16="http://schemas.microsoft.com/office/drawing/2014/main" id="{DE069BE8-6CEC-7947-914F-C45DEB1AA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7270" y="6927189"/>
                <a:ext cx="128588" cy="201613"/>
              </a:xfrm>
              <a:custGeom>
                <a:avLst/>
                <a:gdLst>
                  <a:gd name="T0" fmla="*/ 0 w 169"/>
                  <a:gd name="T1" fmla="*/ 1 h 253"/>
                  <a:gd name="T2" fmla="*/ 0 w 169"/>
                  <a:gd name="T3" fmla="*/ 1 h 253"/>
                  <a:gd name="T4" fmla="*/ 0 w 169"/>
                  <a:gd name="T5" fmla="*/ 1 h 253"/>
                  <a:gd name="T6" fmla="*/ 0 w 169"/>
                  <a:gd name="T7" fmla="*/ 0 h 253"/>
                  <a:gd name="T8" fmla="*/ 0 w 169"/>
                  <a:gd name="T9" fmla="*/ 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53"/>
                  <a:gd name="T17" fmla="*/ 169 w 169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53">
                    <a:moveTo>
                      <a:pt x="0" y="8"/>
                    </a:moveTo>
                    <a:lnTo>
                      <a:pt x="157" y="253"/>
                    </a:lnTo>
                    <a:lnTo>
                      <a:pt x="169" y="246"/>
                    </a:lnTo>
                    <a:lnTo>
                      <a:pt x="11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73">
                <a:extLst>
                  <a:ext uri="{FF2B5EF4-FFF2-40B4-BE49-F238E27FC236}">
                    <a16:creationId xmlns:a16="http://schemas.microsoft.com/office/drawing/2014/main" id="{ED8B5108-0752-1343-A419-5CC750BD0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233" y="7084352"/>
                <a:ext cx="71438" cy="69850"/>
              </a:xfrm>
              <a:custGeom>
                <a:avLst/>
                <a:gdLst>
                  <a:gd name="T0" fmla="*/ 0 w 93"/>
                  <a:gd name="T1" fmla="*/ 1 h 88"/>
                  <a:gd name="T2" fmla="*/ 0 w 93"/>
                  <a:gd name="T3" fmla="*/ 1 h 88"/>
                  <a:gd name="T4" fmla="*/ 0 w 93"/>
                  <a:gd name="T5" fmla="*/ 1 h 88"/>
                  <a:gd name="T6" fmla="*/ 0 w 93"/>
                  <a:gd name="T7" fmla="*/ 0 h 88"/>
                  <a:gd name="T8" fmla="*/ 0 w 93"/>
                  <a:gd name="T9" fmla="*/ 1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"/>
                  <a:gd name="T16" fmla="*/ 0 h 88"/>
                  <a:gd name="T17" fmla="*/ 93 w 93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" h="88">
                    <a:moveTo>
                      <a:pt x="93" y="50"/>
                    </a:moveTo>
                    <a:lnTo>
                      <a:pt x="35" y="88"/>
                    </a:lnTo>
                    <a:lnTo>
                      <a:pt x="0" y="38"/>
                    </a:lnTo>
                    <a:lnTo>
                      <a:pt x="58" y="0"/>
                    </a:lnTo>
                    <a:lnTo>
                      <a:pt x="93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80">
                <a:extLst>
                  <a:ext uri="{FF2B5EF4-FFF2-40B4-BE49-F238E27FC236}">
                    <a16:creationId xmlns:a16="http://schemas.microsoft.com/office/drawing/2014/main" id="{E45B8AD3-BAB5-494B-9DC1-A804D92FE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608" y="6443002"/>
                <a:ext cx="139700" cy="130175"/>
              </a:xfrm>
              <a:custGeom>
                <a:avLst/>
                <a:gdLst>
                  <a:gd name="T0" fmla="*/ 0 w 183"/>
                  <a:gd name="T1" fmla="*/ 0 h 163"/>
                  <a:gd name="T2" fmla="*/ 0 w 183"/>
                  <a:gd name="T3" fmla="*/ 1 h 163"/>
                  <a:gd name="T4" fmla="*/ 0 w 183"/>
                  <a:gd name="T5" fmla="*/ 1 h 163"/>
                  <a:gd name="T6" fmla="*/ 0 w 183"/>
                  <a:gd name="T7" fmla="*/ 1 h 163"/>
                  <a:gd name="T8" fmla="*/ 0 w 183"/>
                  <a:gd name="T9" fmla="*/ 1 h 163"/>
                  <a:gd name="T10" fmla="*/ 0 w 183"/>
                  <a:gd name="T11" fmla="*/ 1 h 163"/>
                  <a:gd name="T12" fmla="*/ 0 w 183"/>
                  <a:gd name="T13" fmla="*/ 1 h 163"/>
                  <a:gd name="T14" fmla="*/ 0 w 183"/>
                  <a:gd name="T15" fmla="*/ 1 h 163"/>
                  <a:gd name="T16" fmla="*/ 0 w 183"/>
                  <a:gd name="T17" fmla="*/ 1 h 163"/>
                  <a:gd name="T18" fmla="*/ 0 w 183"/>
                  <a:gd name="T19" fmla="*/ 1 h 163"/>
                  <a:gd name="T20" fmla="*/ 0 w 183"/>
                  <a:gd name="T21" fmla="*/ 1 h 163"/>
                  <a:gd name="T22" fmla="*/ 0 w 183"/>
                  <a:gd name="T23" fmla="*/ 1 h 163"/>
                  <a:gd name="T24" fmla="*/ 0 w 183"/>
                  <a:gd name="T25" fmla="*/ 1 h 163"/>
                  <a:gd name="T26" fmla="*/ 0 w 183"/>
                  <a:gd name="T27" fmla="*/ 1 h 163"/>
                  <a:gd name="T28" fmla="*/ 0 w 183"/>
                  <a:gd name="T29" fmla="*/ 1 h 163"/>
                  <a:gd name="T30" fmla="*/ 0 w 183"/>
                  <a:gd name="T31" fmla="*/ 1 h 163"/>
                  <a:gd name="T32" fmla="*/ 0 w 183"/>
                  <a:gd name="T33" fmla="*/ 1 h 163"/>
                  <a:gd name="T34" fmla="*/ 0 w 183"/>
                  <a:gd name="T35" fmla="*/ 1 h 163"/>
                  <a:gd name="T36" fmla="*/ 0 w 183"/>
                  <a:gd name="T37" fmla="*/ 1 h 16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3"/>
                  <a:gd name="T58" fmla="*/ 0 h 163"/>
                  <a:gd name="T59" fmla="*/ 183 w 183"/>
                  <a:gd name="T60" fmla="*/ 163 h 16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3" h="163">
                    <a:moveTo>
                      <a:pt x="183" y="0"/>
                    </a:moveTo>
                    <a:lnTo>
                      <a:pt x="164" y="2"/>
                    </a:lnTo>
                    <a:lnTo>
                      <a:pt x="147" y="4"/>
                    </a:lnTo>
                    <a:lnTo>
                      <a:pt x="129" y="7"/>
                    </a:lnTo>
                    <a:lnTo>
                      <a:pt x="112" y="12"/>
                    </a:lnTo>
                    <a:lnTo>
                      <a:pt x="98" y="19"/>
                    </a:lnTo>
                    <a:lnTo>
                      <a:pt x="82" y="27"/>
                    </a:lnTo>
                    <a:lnTo>
                      <a:pt x="69" y="36"/>
                    </a:lnTo>
                    <a:lnTo>
                      <a:pt x="55" y="47"/>
                    </a:lnTo>
                    <a:lnTo>
                      <a:pt x="43" y="58"/>
                    </a:lnTo>
                    <a:lnTo>
                      <a:pt x="32" y="71"/>
                    </a:lnTo>
                    <a:lnTo>
                      <a:pt x="23" y="84"/>
                    </a:lnTo>
                    <a:lnTo>
                      <a:pt x="16" y="98"/>
                    </a:lnTo>
                    <a:lnTo>
                      <a:pt x="9" y="113"/>
                    </a:lnTo>
                    <a:lnTo>
                      <a:pt x="4" y="129"/>
                    </a:lnTo>
                    <a:lnTo>
                      <a:pt x="2" y="144"/>
                    </a:lnTo>
                    <a:lnTo>
                      <a:pt x="1" y="162"/>
                    </a:lnTo>
                    <a:lnTo>
                      <a:pt x="0" y="162"/>
                    </a:lnTo>
                    <a:lnTo>
                      <a:pt x="1" y="16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7" name="Group 81">
                <a:extLst>
                  <a:ext uri="{FF2B5EF4-FFF2-40B4-BE49-F238E27FC236}">
                    <a16:creationId xmlns:a16="http://schemas.microsoft.com/office/drawing/2014/main" id="{61FF249D-4CD7-CE49-8E53-C9F263EF98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7083" y="6422364"/>
                <a:ext cx="31750" cy="52388"/>
                <a:chOff x="2171" y="891"/>
                <a:chExt cx="42" cy="66"/>
              </a:xfrm>
            </p:grpSpPr>
            <p:sp>
              <p:nvSpPr>
                <p:cNvPr id="151" name="Line 82">
                  <a:extLst>
                    <a:ext uri="{FF2B5EF4-FFF2-40B4-BE49-F238E27FC236}">
                      <a16:creationId xmlns:a16="http://schemas.microsoft.com/office/drawing/2014/main" id="{FBC5D565-AE12-264E-81B4-3DB0E04927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83" y="920"/>
                  <a:ext cx="28" cy="3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Line 83">
                  <a:extLst>
                    <a:ext uri="{FF2B5EF4-FFF2-40B4-BE49-F238E27FC236}">
                      <a16:creationId xmlns:a16="http://schemas.microsoft.com/office/drawing/2014/main" id="{9BAACD00-2C5B-5A41-8EE6-DED2A6EF19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171" y="891"/>
                  <a:ext cx="42" cy="2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8" name="Group 84">
                <a:extLst>
                  <a:ext uri="{FF2B5EF4-FFF2-40B4-BE49-F238E27FC236}">
                    <a16:creationId xmlns:a16="http://schemas.microsoft.com/office/drawing/2014/main" id="{AEFF61EA-2132-A54C-A8B9-B27C923BE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2145" y="6546189"/>
                <a:ext cx="50800" cy="34925"/>
                <a:chOff x="1995" y="1046"/>
                <a:chExt cx="66" cy="44"/>
              </a:xfrm>
            </p:grpSpPr>
            <p:sp>
              <p:nvSpPr>
                <p:cNvPr id="149" name="Line 85">
                  <a:extLst>
                    <a:ext uri="{FF2B5EF4-FFF2-40B4-BE49-F238E27FC236}">
                      <a16:creationId xmlns:a16="http://schemas.microsoft.com/office/drawing/2014/main" id="{FA80F676-F1E1-4F42-B369-6DA033927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9" y="1066"/>
                  <a:ext cx="42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Line 86">
                  <a:extLst>
                    <a:ext uri="{FF2B5EF4-FFF2-40B4-BE49-F238E27FC236}">
                      <a16:creationId xmlns:a16="http://schemas.microsoft.com/office/drawing/2014/main" id="{D36856A7-77C4-2441-A83B-7789AE2D19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995" y="1046"/>
                  <a:ext cx="25" cy="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9" name="Freeform 87">
                <a:extLst>
                  <a:ext uri="{FF2B5EF4-FFF2-40B4-BE49-F238E27FC236}">
                    <a16:creationId xmlns:a16="http://schemas.microsoft.com/office/drawing/2014/main" id="{624A24CE-DDE3-B74D-B744-37C50D669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608" y="6443002"/>
                <a:ext cx="139700" cy="130175"/>
              </a:xfrm>
              <a:custGeom>
                <a:avLst/>
                <a:gdLst>
                  <a:gd name="T0" fmla="*/ 0 w 183"/>
                  <a:gd name="T1" fmla="*/ 0 h 163"/>
                  <a:gd name="T2" fmla="*/ 0 w 183"/>
                  <a:gd name="T3" fmla="*/ 1 h 163"/>
                  <a:gd name="T4" fmla="*/ 0 w 183"/>
                  <a:gd name="T5" fmla="*/ 1 h 163"/>
                  <a:gd name="T6" fmla="*/ 0 w 183"/>
                  <a:gd name="T7" fmla="*/ 1 h 163"/>
                  <a:gd name="T8" fmla="*/ 0 w 183"/>
                  <a:gd name="T9" fmla="*/ 1 h 163"/>
                  <a:gd name="T10" fmla="*/ 0 w 183"/>
                  <a:gd name="T11" fmla="*/ 1 h 163"/>
                  <a:gd name="T12" fmla="*/ 0 w 183"/>
                  <a:gd name="T13" fmla="*/ 1 h 163"/>
                  <a:gd name="T14" fmla="*/ 0 w 183"/>
                  <a:gd name="T15" fmla="*/ 1 h 163"/>
                  <a:gd name="T16" fmla="*/ 0 w 183"/>
                  <a:gd name="T17" fmla="*/ 1 h 163"/>
                  <a:gd name="T18" fmla="*/ 0 w 183"/>
                  <a:gd name="T19" fmla="*/ 1 h 163"/>
                  <a:gd name="T20" fmla="*/ 0 w 183"/>
                  <a:gd name="T21" fmla="*/ 1 h 163"/>
                  <a:gd name="T22" fmla="*/ 0 w 183"/>
                  <a:gd name="T23" fmla="*/ 1 h 163"/>
                  <a:gd name="T24" fmla="*/ 0 w 183"/>
                  <a:gd name="T25" fmla="*/ 1 h 163"/>
                  <a:gd name="T26" fmla="*/ 0 w 183"/>
                  <a:gd name="T27" fmla="*/ 1 h 163"/>
                  <a:gd name="T28" fmla="*/ 0 w 183"/>
                  <a:gd name="T29" fmla="*/ 1 h 163"/>
                  <a:gd name="T30" fmla="*/ 0 w 183"/>
                  <a:gd name="T31" fmla="*/ 1 h 163"/>
                  <a:gd name="T32" fmla="*/ 0 w 183"/>
                  <a:gd name="T33" fmla="*/ 1 h 163"/>
                  <a:gd name="T34" fmla="*/ 0 w 183"/>
                  <a:gd name="T35" fmla="*/ 1 h 163"/>
                  <a:gd name="T36" fmla="*/ 0 w 183"/>
                  <a:gd name="T37" fmla="*/ 1 h 16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3"/>
                  <a:gd name="T58" fmla="*/ 0 h 163"/>
                  <a:gd name="T59" fmla="*/ 183 w 183"/>
                  <a:gd name="T60" fmla="*/ 163 h 16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3" h="163">
                    <a:moveTo>
                      <a:pt x="183" y="0"/>
                    </a:moveTo>
                    <a:lnTo>
                      <a:pt x="164" y="2"/>
                    </a:lnTo>
                    <a:lnTo>
                      <a:pt x="147" y="4"/>
                    </a:lnTo>
                    <a:lnTo>
                      <a:pt x="129" y="7"/>
                    </a:lnTo>
                    <a:lnTo>
                      <a:pt x="112" y="12"/>
                    </a:lnTo>
                    <a:lnTo>
                      <a:pt x="98" y="19"/>
                    </a:lnTo>
                    <a:lnTo>
                      <a:pt x="82" y="27"/>
                    </a:lnTo>
                    <a:lnTo>
                      <a:pt x="69" y="36"/>
                    </a:lnTo>
                    <a:lnTo>
                      <a:pt x="55" y="47"/>
                    </a:lnTo>
                    <a:lnTo>
                      <a:pt x="43" y="58"/>
                    </a:lnTo>
                    <a:lnTo>
                      <a:pt x="32" y="71"/>
                    </a:lnTo>
                    <a:lnTo>
                      <a:pt x="23" y="84"/>
                    </a:lnTo>
                    <a:lnTo>
                      <a:pt x="16" y="98"/>
                    </a:lnTo>
                    <a:lnTo>
                      <a:pt x="9" y="113"/>
                    </a:lnTo>
                    <a:lnTo>
                      <a:pt x="4" y="129"/>
                    </a:lnTo>
                    <a:lnTo>
                      <a:pt x="2" y="144"/>
                    </a:lnTo>
                    <a:lnTo>
                      <a:pt x="1" y="162"/>
                    </a:lnTo>
                    <a:lnTo>
                      <a:pt x="0" y="162"/>
                    </a:lnTo>
                    <a:lnTo>
                      <a:pt x="1" y="16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88">
                <a:extLst>
                  <a:ext uri="{FF2B5EF4-FFF2-40B4-BE49-F238E27FC236}">
                    <a16:creationId xmlns:a16="http://schemas.microsoft.com/office/drawing/2014/main" id="{6DF166B9-6D95-AC4A-8B26-F0170DA2C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6608" y="6446177"/>
                <a:ext cx="20638" cy="285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89">
                <a:extLst>
                  <a:ext uri="{FF2B5EF4-FFF2-40B4-BE49-F238E27FC236}">
                    <a16:creationId xmlns:a16="http://schemas.microsoft.com/office/drawing/2014/main" id="{B2486B46-5F18-F644-9030-E31ED8D43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47083" y="6422364"/>
                <a:ext cx="31750" cy="238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90">
                <a:extLst>
                  <a:ext uri="{FF2B5EF4-FFF2-40B4-BE49-F238E27FC236}">
                    <a16:creationId xmlns:a16="http://schemas.microsoft.com/office/drawing/2014/main" id="{840C64C6-CD15-744E-8665-FB95E8D53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6608" y="6446177"/>
                <a:ext cx="20638" cy="285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91">
                <a:extLst>
                  <a:ext uri="{FF2B5EF4-FFF2-40B4-BE49-F238E27FC236}">
                    <a16:creationId xmlns:a16="http://schemas.microsoft.com/office/drawing/2014/main" id="{DDC8D885-1C58-5C4E-A3FF-37D655863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47083" y="6422364"/>
                <a:ext cx="31750" cy="238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4" name="Group 92">
                <a:extLst>
                  <a:ext uri="{FF2B5EF4-FFF2-40B4-BE49-F238E27FC236}">
                    <a16:creationId xmlns:a16="http://schemas.microsoft.com/office/drawing/2014/main" id="{3F6524E5-1D1B-9443-902E-EC0A0E3F6C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2145" y="6546189"/>
                <a:ext cx="50800" cy="34925"/>
                <a:chOff x="1995" y="1046"/>
                <a:chExt cx="66" cy="44"/>
              </a:xfrm>
            </p:grpSpPr>
            <p:sp>
              <p:nvSpPr>
                <p:cNvPr id="145" name="Line 93">
                  <a:extLst>
                    <a:ext uri="{FF2B5EF4-FFF2-40B4-BE49-F238E27FC236}">
                      <a16:creationId xmlns:a16="http://schemas.microsoft.com/office/drawing/2014/main" id="{3A731280-7EEC-9B47-8303-B0F0D7264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9" y="1066"/>
                  <a:ext cx="42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Line 94">
                  <a:extLst>
                    <a:ext uri="{FF2B5EF4-FFF2-40B4-BE49-F238E27FC236}">
                      <a16:creationId xmlns:a16="http://schemas.microsoft.com/office/drawing/2014/main" id="{32C75687-FCB8-DE47-BE99-4F2EA1F1DE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995" y="1046"/>
                  <a:ext cx="25" cy="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Line 95">
                  <a:extLst>
                    <a:ext uri="{FF2B5EF4-FFF2-40B4-BE49-F238E27FC236}">
                      <a16:creationId xmlns:a16="http://schemas.microsoft.com/office/drawing/2014/main" id="{E1B3E6A2-5739-F34F-8E7F-1F5620ABCC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9" y="1066"/>
                  <a:ext cx="42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Line 96">
                  <a:extLst>
                    <a:ext uri="{FF2B5EF4-FFF2-40B4-BE49-F238E27FC236}">
                      <a16:creationId xmlns:a16="http://schemas.microsoft.com/office/drawing/2014/main" id="{522C34A6-C303-934E-B936-AAA5970128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995" y="1046"/>
                  <a:ext cx="25" cy="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3" name="Group 33">
            <a:extLst>
              <a:ext uri="{FF2B5EF4-FFF2-40B4-BE49-F238E27FC236}">
                <a16:creationId xmlns:a16="http://schemas.microsoft.com/office/drawing/2014/main" id="{7DADE4C9-6BE7-594F-B669-87ACE7F0BFF0}"/>
              </a:ext>
            </a:extLst>
          </p:cNvPr>
          <p:cNvGrpSpPr>
            <a:grpSpLocks/>
          </p:cNvGrpSpPr>
          <p:nvPr/>
        </p:nvGrpSpPr>
        <p:grpSpPr bwMode="auto">
          <a:xfrm>
            <a:off x="1867978" y="5051914"/>
            <a:ext cx="290513" cy="787400"/>
            <a:chOff x="2244" y="2118"/>
            <a:chExt cx="181" cy="499"/>
          </a:xfrm>
        </p:grpSpPr>
        <p:sp>
          <p:nvSpPr>
            <p:cNvPr id="154" name="Line 34">
              <a:extLst>
                <a:ext uri="{FF2B5EF4-FFF2-40B4-BE49-F238E27FC236}">
                  <a16:creationId xmlns:a16="http://schemas.microsoft.com/office/drawing/2014/main" id="{E872F647-63AC-4B47-AF86-7513B66D5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5">
              <a:extLst>
                <a:ext uri="{FF2B5EF4-FFF2-40B4-BE49-F238E27FC236}">
                  <a16:creationId xmlns:a16="http://schemas.microsoft.com/office/drawing/2014/main" id="{530EFEB6-45CA-C54B-B028-C518FE350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36">
              <a:extLst>
                <a:ext uri="{FF2B5EF4-FFF2-40B4-BE49-F238E27FC236}">
                  <a16:creationId xmlns:a16="http://schemas.microsoft.com/office/drawing/2014/main" id="{958EADE1-6B0B-4D46-B085-46C2AC369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9" name="AutoShape 15">
            <a:extLst>
              <a:ext uri="{FF2B5EF4-FFF2-40B4-BE49-F238E27FC236}">
                <a16:creationId xmlns:a16="http://schemas.microsoft.com/office/drawing/2014/main" id="{674F4232-3CCB-3344-91E9-7916A2401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462" y="5165086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5CDFA06-6B96-784F-B7B7-54D6E1368BC8}"/>
              </a:ext>
            </a:extLst>
          </p:cNvPr>
          <p:cNvGrpSpPr/>
          <p:nvPr/>
        </p:nvGrpSpPr>
        <p:grpSpPr>
          <a:xfrm>
            <a:off x="3363844" y="6818978"/>
            <a:ext cx="490538" cy="666750"/>
            <a:chOff x="3095951" y="6116105"/>
            <a:chExt cx="490538" cy="666750"/>
          </a:xfrm>
        </p:grpSpPr>
        <p:grpSp>
          <p:nvGrpSpPr>
            <p:cNvPr id="161" name="Group 175">
              <a:extLst>
                <a:ext uri="{FF2B5EF4-FFF2-40B4-BE49-F238E27FC236}">
                  <a16:creationId xmlns:a16="http://schemas.microsoft.com/office/drawing/2014/main" id="{64C0B610-FF31-6B40-BDD6-E67CBCE80B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5951" y="6116105"/>
              <a:ext cx="490538" cy="666750"/>
              <a:chOff x="1176" y="5328"/>
              <a:chExt cx="309" cy="420"/>
            </a:xfrm>
          </p:grpSpPr>
          <p:sp>
            <p:nvSpPr>
              <p:cNvPr id="168" name="Line 176">
                <a:extLst>
                  <a:ext uri="{FF2B5EF4-FFF2-40B4-BE49-F238E27FC236}">
                    <a16:creationId xmlns:a16="http://schemas.microsoft.com/office/drawing/2014/main" id="{61207048-4A84-1249-A80E-15EED3033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9" name="Line 177">
                <a:extLst>
                  <a:ext uri="{FF2B5EF4-FFF2-40B4-BE49-F238E27FC236}">
                    <a16:creationId xmlns:a16="http://schemas.microsoft.com/office/drawing/2014/main" id="{83266238-7438-DA4A-8096-C33C174E3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0" name="Freeform 178">
                <a:extLst>
                  <a:ext uri="{FF2B5EF4-FFF2-40B4-BE49-F238E27FC236}">
                    <a16:creationId xmlns:a16="http://schemas.microsoft.com/office/drawing/2014/main" id="{FE42DD25-09F0-5945-A6BD-F06DB73C3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" name="Line 179">
                <a:extLst>
                  <a:ext uri="{FF2B5EF4-FFF2-40B4-BE49-F238E27FC236}">
                    <a16:creationId xmlns:a16="http://schemas.microsoft.com/office/drawing/2014/main" id="{B5796AC9-AFA9-B74C-8314-AACBF98C1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2" name="Line 180">
                <a:extLst>
                  <a:ext uri="{FF2B5EF4-FFF2-40B4-BE49-F238E27FC236}">
                    <a16:creationId xmlns:a16="http://schemas.microsoft.com/office/drawing/2014/main" id="{77E38B8B-48F2-1149-9B86-F1B6C6531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1" name="Oval 670">
              <a:extLst>
                <a:ext uri="{FF2B5EF4-FFF2-40B4-BE49-F238E27FC236}">
                  <a16:creationId xmlns:a16="http://schemas.microsoft.com/office/drawing/2014/main" id="{438C7641-544B-874E-A73B-57405311E0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35651" y="6179462"/>
              <a:ext cx="211138" cy="2301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CF4A54C-1140-3746-8A07-4B4AADCBB671}"/>
              </a:ext>
            </a:extLst>
          </p:cNvPr>
          <p:cNvGrpSpPr/>
          <p:nvPr/>
        </p:nvGrpSpPr>
        <p:grpSpPr>
          <a:xfrm>
            <a:off x="4681203" y="4939561"/>
            <a:ext cx="703263" cy="1080874"/>
            <a:chOff x="5513259" y="5246782"/>
            <a:chExt cx="703263" cy="1080874"/>
          </a:xfrm>
        </p:grpSpPr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11F9DA38-0E47-BD4E-A2D8-87BAB3D3F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061" y="5246782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" name="Group 465">
              <a:extLst>
                <a:ext uri="{FF2B5EF4-FFF2-40B4-BE49-F238E27FC236}">
                  <a16:creationId xmlns:a16="http://schemas.microsoft.com/office/drawing/2014/main" id="{42D7EB24-0783-6E4E-B88E-75395E2CF8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3259" y="5491043"/>
              <a:ext cx="703263" cy="836613"/>
              <a:chOff x="3360" y="816"/>
              <a:chExt cx="443" cy="527"/>
            </a:xfrm>
          </p:grpSpPr>
          <p:grpSp>
            <p:nvGrpSpPr>
              <p:cNvPr id="175" name="Group 466">
                <a:extLst>
                  <a:ext uri="{FF2B5EF4-FFF2-40B4-BE49-F238E27FC236}">
                    <a16:creationId xmlns:a16="http://schemas.microsoft.com/office/drawing/2014/main" id="{C773B0DA-9208-384E-8FA7-BDD602145D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556504">
                <a:off x="3360" y="832"/>
                <a:ext cx="183" cy="336"/>
                <a:chOff x="1058" y="2882"/>
                <a:chExt cx="105" cy="198"/>
              </a:xfrm>
            </p:grpSpPr>
            <p:sp>
              <p:nvSpPr>
                <p:cNvPr id="183" name="Freeform 467">
                  <a:extLst>
                    <a:ext uri="{FF2B5EF4-FFF2-40B4-BE49-F238E27FC236}">
                      <a16:creationId xmlns:a16="http://schemas.microsoft.com/office/drawing/2014/main" id="{55D24C8B-69FF-D54D-A397-B4BCA7053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468">
                  <a:extLst>
                    <a:ext uri="{FF2B5EF4-FFF2-40B4-BE49-F238E27FC236}">
                      <a16:creationId xmlns:a16="http://schemas.microsoft.com/office/drawing/2014/main" id="{7E4B1784-7BF9-FA46-8BCF-1757C9F6ED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6" name="Group 469">
                <a:extLst>
                  <a:ext uri="{FF2B5EF4-FFF2-40B4-BE49-F238E27FC236}">
                    <a16:creationId xmlns:a16="http://schemas.microsoft.com/office/drawing/2014/main" id="{1EA5E36A-ABBD-D140-B41C-C2FCD8A22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573174">
                <a:off x="3617" y="824"/>
                <a:ext cx="186" cy="336"/>
                <a:chOff x="1058" y="2882"/>
                <a:chExt cx="105" cy="198"/>
              </a:xfrm>
            </p:grpSpPr>
            <p:sp>
              <p:nvSpPr>
                <p:cNvPr id="181" name="Freeform 470">
                  <a:extLst>
                    <a:ext uri="{FF2B5EF4-FFF2-40B4-BE49-F238E27FC236}">
                      <a16:creationId xmlns:a16="http://schemas.microsoft.com/office/drawing/2014/main" id="{259A3EBA-A998-9041-9DA5-6C37FB3B36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471">
                  <a:extLst>
                    <a:ext uri="{FF2B5EF4-FFF2-40B4-BE49-F238E27FC236}">
                      <a16:creationId xmlns:a16="http://schemas.microsoft.com/office/drawing/2014/main" id="{FD58F628-6456-C646-8876-D17074804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7" name="Group 472">
                <a:extLst>
                  <a:ext uri="{FF2B5EF4-FFF2-40B4-BE49-F238E27FC236}">
                    <a16:creationId xmlns:a16="http://schemas.microsoft.com/office/drawing/2014/main" id="{BD1C74C4-1B7C-3048-B535-DF6381D11F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" y="816"/>
                <a:ext cx="188" cy="527"/>
                <a:chOff x="3492" y="816"/>
                <a:chExt cx="188" cy="527"/>
              </a:xfrm>
            </p:grpSpPr>
            <p:sp>
              <p:nvSpPr>
                <p:cNvPr id="178" name="Freeform 473">
                  <a:extLst>
                    <a:ext uri="{FF2B5EF4-FFF2-40B4-BE49-F238E27FC236}">
                      <a16:creationId xmlns:a16="http://schemas.microsoft.com/office/drawing/2014/main" id="{221D50DE-C067-A94D-A5F4-42A108043D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3" y="906"/>
                  <a:ext cx="15" cy="436"/>
                </a:xfrm>
                <a:custGeom>
                  <a:avLst/>
                  <a:gdLst>
                    <a:gd name="T0" fmla="*/ 1 w 23"/>
                    <a:gd name="T1" fmla="*/ 1 h 610"/>
                    <a:gd name="T2" fmla="*/ 1 w 23"/>
                    <a:gd name="T3" fmla="*/ 1 h 610"/>
                    <a:gd name="T4" fmla="*/ 1 w 23"/>
                    <a:gd name="T5" fmla="*/ 1 h 610"/>
                    <a:gd name="T6" fmla="*/ 1 w 23"/>
                    <a:gd name="T7" fmla="*/ 1 h 610"/>
                    <a:gd name="T8" fmla="*/ 1 w 23"/>
                    <a:gd name="T9" fmla="*/ 0 h 610"/>
                    <a:gd name="T10" fmla="*/ 1 w 23"/>
                    <a:gd name="T11" fmla="*/ 0 h 610"/>
                    <a:gd name="T12" fmla="*/ 0 w 23"/>
                    <a:gd name="T13" fmla="*/ 1 h 610"/>
                    <a:gd name="T14" fmla="*/ 0 w 23"/>
                    <a:gd name="T15" fmla="*/ 1 h 610"/>
                    <a:gd name="T16" fmla="*/ 1 w 23"/>
                    <a:gd name="T17" fmla="*/ 1 h 610"/>
                    <a:gd name="T18" fmla="*/ 1 w 23"/>
                    <a:gd name="T19" fmla="*/ 1 h 610"/>
                    <a:gd name="T20" fmla="*/ 1 w 23"/>
                    <a:gd name="T21" fmla="*/ 1 h 610"/>
                    <a:gd name="T22" fmla="*/ 1 w 23"/>
                    <a:gd name="T23" fmla="*/ 1 h 610"/>
                    <a:gd name="T24" fmla="*/ 1 w 23"/>
                    <a:gd name="T25" fmla="*/ 1 h 610"/>
                    <a:gd name="T26" fmla="*/ 1 w 23"/>
                    <a:gd name="T27" fmla="*/ 1 h 610"/>
                    <a:gd name="T28" fmla="*/ 1 w 23"/>
                    <a:gd name="T29" fmla="*/ 1 h 610"/>
                    <a:gd name="T30" fmla="*/ 1 w 23"/>
                    <a:gd name="T31" fmla="*/ 1 h 610"/>
                    <a:gd name="T32" fmla="*/ 1 w 23"/>
                    <a:gd name="T33" fmla="*/ 1 h 610"/>
                    <a:gd name="T34" fmla="*/ 1 w 23"/>
                    <a:gd name="T35" fmla="*/ 1 h 610"/>
                    <a:gd name="T36" fmla="*/ 1 w 23"/>
                    <a:gd name="T37" fmla="*/ 1 h 610"/>
                    <a:gd name="T38" fmla="*/ 1 w 23"/>
                    <a:gd name="T39" fmla="*/ 1 h 61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3"/>
                    <a:gd name="T61" fmla="*/ 0 h 610"/>
                    <a:gd name="T62" fmla="*/ 23 w 23"/>
                    <a:gd name="T63" fmla="*/ 610 h 610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3" h="610">
                      <a:moveTo>
                        <a:pt x="23" y="7"/>
                      </a:moveTo>
                      <a:lnTo>
                        <a:pt x="21" y="5"/>
                      </a:lnTo>
                      <a:lnTo>
                        <a:pt x="21" y="3"/>
                      </a:lnTo>
                      <a:lnTo>
                        <a:pt x="19" y="2"/>
                      </a:lnTo>
                      <a:lnTo>
                        <a:pt x="16" y="0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0" y="605"/>
                      </a:lnTo>
                      <a:lnTo>
                        <a:pt x="2" y="607"/>
                      </a:lnTo>
                      <a:lnTo>
                        <a:pt x="3" y="607"/>
                      </a:lnTo>
                      <a:lnTo>
                        <a:pt x="5" y="609"/>
                      </a:lnTo>
                      <a:lnTo>
                        <a:pt x="8" y="609"/>
                      </a:lnTo>
                      <a:lnTo>
                        <a:pt x="11" y="610"/>
                      </a:lnTo>
                      <a:lnTo>
                        <a:pt x="13" y="609"/>
                      </a:lnTo>
                      <a:lnTo>
                        <a:pt x="16" y="609"/>
                      </a:lnTo>
                      <a:lnTo>
                        <a:pt x="19" y="607"/>
                      </a:lnTo>
                      <a:lnTo>
                        <a:pt x="21" y="607"/>
                      </a:lnTo>
                      <a:lnTo>
                        <a:pt x="21" y="605"/>
                      </a:lnTo>
                      <a:lnTo>
                        <a:pt x="23" y="604"/>
                      </a:lnTo>
                      <a:lnTo>
                        <a:pt x="23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Freeform 474">
                  <a:extLst>
                    <a:ext uri="{FF2B5EF4-FFF2-40B4-BE49-F238E27FC236}">
                      <a16:creationId xmlns:a16="http://schemas.microsoft.com/office/drawing/2014/main" id="{EB52234D-2349-E649-A59C-D7C34A775E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3" y="906"/>
                  <a:ext cx="16" cy="437"/>
                </a:xfrm>
                <a:custGeom>
                  <a:avLst/>
                  <a:gdLst>
                    <a:gd name="T0" fmla="*/ 1 w 22"/>
                    <a:gd name="T1" fmla="*/ 1 h 610"/>
                    <a:gd name="T2" fmla="*/ 1 w 22"/>
                    <a:gd name="T3" fmla="*/ 1 h 610"/>
                    <a:gd name="T4" fmla="*/ 1 w 22"/>
                    <a:gd name="T5" fmla="*/ 1 h 610"/>
                    <a:gd name="T6" fmla="*/ 1 w 22"/>
                    <a:gd name="T7" fmla="*/ 1 h 610"/>
                    <a:gd name="T8" fmla="*/ 1 w 22"/>
                    <a:gd name="T9" fmla="*/ 0 h 610"/>
                    <a:gd name="T10" fmla="*/ 1 w 22"/>
                    <a:gd name="T11" fmla="*/ 0 h 610"/>
                    <a:gd name="T12" fmla="*/ 1 w 22"/>
                    <a:gd name="T13" fmla="*/ 1 h 610"/>
                    <a:gd name="T14" fmla="*/ 1 w 22"/>
                    <a:gd name="T15" fmla="*/ 1 h 610"/>
                    <a:gd name="T16" fmla="*/ 0 w 22"/>
                    <a:gd name="T17" fmla="*/ 1 h 610"/>
                    <a:gd name="T18" fmla="*/ 0 w 22"/>
                    <a:gd name="T19" fmla="*/ 1 h 610"/>
                    <a:gd name="T20" fmla="*/ 1 w 22"/>
                    <a:gd name="T21" fmla="*/ 1 h 610"/>
                    <a:gd name="T22" fmla="*/ 1 w 22"/>
                    <a:gd name="T23" fmla="*/ 1 h 610"/>
                    <a:gd name="T24" fmla="*/ 1 w 22"/>
                    <a:gd name="T25" fmla="*/ 1 h 610"/>
                    <a:gd name="T26" fmla="*/ 1 w 22"/>
                    <a:gd name="T27" fmla="*/ 1 h 610"/>
                    <a:gd name="T28" fmla="*/ 1 w 22"/>
                    <a:gd name="T29" fmla="*/ 1 h 610"/>
                    <a:gd name="T30" fmla="*/ 1 w 22"/>
                    <a:gd name="T31" fmla="*/ 1 h 610"/>
                    <a:gd name="T32" fmla="*/ 1 w 22"/>
                    <a:gd name="T33" fmla="*/ 1 h 610"/>
                    <a:gd name="T34" fmla="*/ 1 w 22"/>
                    <a:gd name="T35" fmla="*/ 1 h 610"/>
                    <a:gd name="T36" fmla="*/ 1 w 22"/>
                    <a:gd name="T37" fmla="*/ 1 h 610"/>
                    <a:gd name="T38" fmla="*/ 1 w 22"/>
                    <a:gd name="T39" fmla="*/ 1 h 610"/>
                    <a:gd name="T40" fmla="*/ 1 w 22"/>
                    <a:gd name="T41" fmla="*/ 1 h 610"/>
                    <a:gd name="T42" fmla="*/ 1 w 22"/>
                    <a:gd name="T43" fmla="*/ 1 h 610"/>
                    <a:gd name="T44" fmla="*/ 1 w 22"/>
                    <a:gd name="T45" fmla="*/ 1 h 61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2"/>
                    <a:gd name="T70" fmla="*/ 0 h 610"/>
                    <a:gd name="T71" fmla="*/ 22 w 22"/>
                    <a:gd name="T72" fmla="*/ 610 h 61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2" h="610">
                      <a:moveTo>
                        <a:pt x="22" y="6"/>
                      </a:moveTo>
                      <a:lnTo>
                        <a:pt x="21" y="5"/>
                      </a:lnTo>
                      <a:lnTo>
                        <a:pt x="21" y="3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4" y="0"/>
                      </a:lnTo>
                      <a:lnTo>
                        <a:pt x="1" y="3"/>
                      </a:lnTo>
                      <a:lnTo>
                        <a:pt x="1" y="5"/>
                      </a:lnTo>
                      <a:lnTo>
                        <a:pt x="0" y="6"/>
                      </a:lnTo>
                      <a:lnTo>
                        <a:pt x="0" y="603"/>
                      </a:lnTo>
                      <a:lnTo>
                        <a:pt x="1" y="605"/>
                      </a:lnTo>
                      <a:lnTo>
                        <a:pt x="1" y="607"/>
                      </a:lnTo>
                      <a:lnTo>
                        <a:pt x="3" y="607"/>
                      </a:lnTo>
                      <a:lnTo>
                        <a:pt x="4" y="608"/>
                      </a:lnTo>
                      <a:lnTo>
                        <a:pt x="8" y="608"/>
                      </a:lnTo>
                      <a:lnTo>
                        <a:pt x="11" y="610"/>
                      </a:lnTo>
                      <a:lnTo>
                        <a:pt x="13" y="608"/>
                      </a:lnTo>
                      <a:lnTo>
                        <a:pt x="16" y="608"/>
                      </a:lnTo>
                      <a:lnTo>
                        <a:pt x="19" y="607"/>
                      </a:lnTo>
                      <a:lnTo>
                        <a:pt x="21" y="607"/>
                      </a:lnTo>
                      <a:lnTo>
                        <a:pt x="21" y="605"/>
                      </a:lnTo>
                      <a:lnTo>
                        <a:pt x="22" y="603"/>
                      </a:lnTo>
                      <a:lnTo>
                        <a:pt x="2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Freeform 475">
                  <a:extLst>
                    <a:ext uri="{FF2B5EF4-FFF2-40B4-BE49-F238E27FC236}">
                      <a16:creationId xmlns:a16="http://schemas.microsoft.com/office/drawing/2014/main" id="{6CBEE817-8BF9-6F43-A27D-2CE6125A03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" y="816"/>
                  <a:ext cx="188" cy="343"/>
                </a:xfrm>
                <a:custGeom>
                  <a:avLst/>
                  <a:gdLst>
                    <a:gd name="T0" fmla="*/ 1 w 265"/>
                    <a:gd name="T1" fmla="*/ 0 h 479"/>
                    <a:gd name="T2" fmla="*/ 1 w 265"/>
                    <a:gd name="T3" fmla="*/ 0 h 479"/>
                    <a:gd name="T4" fmla="*/ 1 w 265"/>
                    <a:gd name="T5" fmla="*/ 1 h 479"/>
                    <a:gd name="T6" fmla="*/ 1 w 265"/>
                    <a:gd name="T7" fmla="*/ 1 h 479"/>
                    <a:gd name="T8" fmla="*/ 1 w 265"/>
                    <a:gd name="T9" fmla="*/ 1 h 479"/>
                    <a:gd name="T10" fmla="*/ 1 w 265"/>
                    <a:gd name="T11" fmla="*/ 1 h 479"/>
                    <a:gd name="T12" fmla="*/ 1 w 265"/>
                    <a:gd name="T13" fmla="*/ 1 h 479"/>
                    <a:gd name="T14" fmla="*/ 1 w 265"/>
                    <a:gd name="T15" fmla="*/ 1 h 479"/>
                    <a:gd name="T16" fmla="*/ 0 w 265"/>
                    <a:gd name="T17" fmla="*/ 1 h 479"/>
                    <a:gd name="T18" fmla="*/ 0 w 265"/>
                    <a:gd name="T19" fmla="*/ 1 h 479"/>
                    <a:gd name="T20" fmla="*/ 1 w 265"/>
                    <a:gd name="T21" fmla="*/ 1 h 479"/>
                    <a:gd name="T22" fmla="*/ 1 w 265"/>
                    <a:gd name="T23" fmla="*/ 1 h 479"/>
                    <a:gd name="T24" fmla="*/ 1 w 265"/>
                    <a:gd name="T25" fmla="*/ 0 h 4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65"/>
                    <a:gd name="T40" fmla="*/ 0 h 479"/>
                    <a:gd name="T41" fmla="*/ 265 w 265"/>
                    <a:gd name="T42" fmla="*/ 479 h 4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65" h="479">
                      <a:moveTo>
                        <a:pt x="87" y="0"/>
                      </a:moveTo>
                      <a:lnTo>
                        <a:pt x="181" y="0"/>
                      </a:lnTo>
                      <a:lnTo>
                        <a:pt x="181" y="95"/>
                      </a:lnTo>
                      <a:lnTo>
                        <a:pt x="234" y="95"/>
                      </a:lnTo>
                      <a:lnTo>
                        <a:pt x="265" y="120"/>
                      </a:lnTo>
                      <a:lnTo>
                        <a:pt x="265" y="382"/>
                      </a:lnTo>
                      <a:lnTo>
                        <a:pt x="223" y="479"/>
                      </a:lnTo>
                      <a:lnTo>
                        <a:pt x="45" y="479"/>
                      </a:lnTo>
                      <a:lnTo>
                        <a:pt x="0" y="385"/>
                      </a:lnTo>
                      <a:lnTo>
                        <a:pt x="0" y="118"/>
                      </a:lnTo>
                      <a:lnTo>
                        <a:pt x="34" y="95"/>
                      </a:lnTo>
                      <a:lnTo>
                        <a:pt x="87" y="95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85" name="Freeform 32">
            <a:extLst>
              <a:ext uri="{FF2B5EF4-FFF2-40B4-BE49-F238E27FC236}">
                <a16:creationId xmlns:a16="http://schemas.microsoft.com/office/drawing/2014/main" id="{4DC33373-3E12-F34A-B362-D8977A294B9A}"/>
              </a:ext>
            </a:extLst>
          </p:cNvPr>
          <p:cNvSpPr>
            <a:spLocks/>
          </p:cNvSpPr>
          <p:nvPr/>
        </p:nvSpPr>
        <p:spPr bwMode="auto">
          <a:xfrm rot="16200000">
            <a:off x="3140657" y="5180263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0" name="Freeform 301">
            <a:extLst>
              <a:ext uri="{FF2B5EF4-FFF2-40B4-BE49-F238E27FC236}">
                <a16:creationId xmlns:a16="http://schemas.microsoft.com/office/drawing/2014/main" id="{59392EBB-5976-B74E-BE36-A6D46601E2F9}"/>
              </a:ext>
            </a:extLst>
          </p:cNvPr>
          <p:cNvSpPr>
            <a:spLocks/>
          </p:cNvSpPr>
          <p:nvPr/>
        </p:nvSpPr>
        <p:spPr bwMode="auto">
          <a:xfrm flipH="1">
            <a:off x="3871013" y="5908376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301">
            <a:extLst>
              <a:ext uri="{FF2B5EF4-FFF2-40B4-BE49-F238E27FC236}">
                <a16:creationId xmlns:a16="http://schemas.microsoft.com/office/drawing/2014/main" id="{3A8A5D97-373A-9548-BCDF-A97E643DF273}"/>
              </a:ext>
            </a:extLst>
          </p:cNvPr>
          <p:cNvSpPr>
            <a:spLocks/>
          </p:cNvSpPr>
          <p:nvPr/>
        </p:nvSpPr>
        <p:spPr bwMode="auto">
          <a:xfrm>
            <a:off x="2795433" y="5808152"/>
            <a:ext cx="555712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DD92A5A4-500A-1547-A478-31DCCBC6811B}"/>
              </a:ext>
            </a:extLst>
          </p:cNvPr>
          <p:cNvCxnSpPr>
            <a:cxnSpLocks/>
            <a:endCxn id="101" idx="6"/>
          </p:cNvCxnSpPr>
          <p:nvPr/>
        </p:nvCxnSpPr>
        <p:spPr>
          <a:xfrm>
            <a:off x="1900526" y="5886985"/>
            <a:ext cx="1603018" cy="11104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Freeform 302">
            <a:extLst>
              <a:ext uri="{FF2B5EF4-FFF2-40B4-BE49-F238E27FC236}">
                <a16:creationId xmlns:a16="http://schemas.microsoft.com/office/drawing/2014/main" id="{7D8F8D79-89FF-EC46-9C4D-FB14E09BF6BA}"/>
              </a:ext>
            </a:extLst>
          </p:cNvPr>
          <p:cNvSpPr>
            <a:spLocks/>
          </p:cNvSpPr>
          <p:nvPr/>
        </p:nvSpPr>
        <p:spPr bwMode="auto">
          <a:xfrm>
            <a:off x="3351145" y="6024858"/>
            <a:ext cx="503237" cy="791596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126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181</cp:revision>
  <dcterms:created xsi:type="dcterms:W3CDTF">2002-08-21T12:11:08Z</dcterms:created>
  <dcterms:modified xsi:type="dcterms:W3CDTF">2021-03-22T21:27:46Z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