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01.03.2020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374470"/>
              </p:ext>
            </p:extLst>
          </p:nvPr>
        </p:nvGraphicFramePr>
        <p:xfrm>
          <a:off x="152400" y="152400"/>
          <a:ext cx="7010400" cy="472440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&amp; Game Club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5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Corn Pop and the Bad Boys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Kris Erickson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Corn Pop was a bad dude, and he ran a bunch of bad boys. He wouldn't listen and wear his bathing </a:t>
                      </a:r>
                      <a:r>
                        <a:rPr kumimoji="0" lang="en-US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cap.I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 said, "</a:t>
                      </a:r>
                      <a:r>
                        <a:rPr kumimoji="0" lang="en-US" alt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Hey, Esther, you! You get off that board, or I'll drag you off!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” He came off and he said, "</a:t>
                      </a:r>
                      <a:r>
                        <a:rPr kumimoji="0" lang="en-US" alt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I'll be waiting for you!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" There were three guys with rusty straight razors. --Not a joke—</a:t>
                      </a:r>
                      <a:b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There's a guy named Bill Wright-Mouse, the only white guy, and he did ALL the pools. He was the mechanic. He cut off a six foot length of chain and he said, "</a:t>
                      </a:r>
                      <a:r>
                        <a:rPr kumimoji="0" lang="en-US" alt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you walk out with that chain, and you say, 'you may cut me man, but I'm </a:t>
                      </a:r>
                      <a:r>
                        <a:rPr kumimoji="0" lang="en-US" altLang="en-US" sz="11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gonna</a:t>
                      </a:r>
                      <a:r>
                        <a:rPr kumimoji="0" lang="en-US" alt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 wrap this chain around your head.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’“</a:t>
                      </a:r>
                      <a:b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I was smart. Then. --- Joe Biden, September 15, 2019.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Standards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at P1, chain held in strong hand.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Handgun loaded and holstered.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loaded, stock on belt, muzzle pointed downrange.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3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4 IDPA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1506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T1-T4 in tactical priority with at least 3 shots each.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3843497" y="8290762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3524709" y="70747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4214269" y="589597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3628804" y="59903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3549652" y="488949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grpSp>
        <p:nvGrpSpPr>
          <p:cNvPr id="58" name="Group 13">
            <a:extLst>
              <a:ext uri="{FF2B5EF4-FFF2-40B4-BE49-F238E27FC236}">
                <a16:creationId xmlns:a16="http://schemas.microsoft.com/office/drawing/2014/main" id="{C3E96E0D-3708-45D7-A598-9F49ED97F97E}"/>
              </a:ext>
            </a:extLst>
          </p:cNvPr>
          <p:cNvGrpSpPr>
            <a:grpSpLocks/>
          </p:cNvGrpSpPr>
          <p:nvPr/>
        </p:nvGrpSpPr>
        <p:grpSpPr bwMode="auto">
          <a:xfrm>
            <a:off x="3702050" y="6316663"/>
            <a:ext cx="695325" cy="793750"/>
            <a:chOff x="4696619" y="6226471"/>
            <a:chExt cx="696119" cy="793750"/>
          </a:xfrm>
        </p:grpSpPr>
        <p:grpSp>
          <p:nvGrpSpPr>
            <p:cNvPr id="59" name="Group 278">
              <a:extLst>
                <a:ext uri="{FF2B5EF4-FFF2-40B4-BE49-F238E27FC236}">
                  <a16:creationId xmlns:a16="http://schemas.microsoft.com/office/drawing/2014/main" id="{8F76C6F5-E35D-47C7-A758-F56DAEAF8F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5400" y="6232821"/>
              <a:ext cx="287338" cy="787400"/>
              <a:chOff x="2208" y="240"/>
              <a:chExt cx="181" cy="496"/>
            </a:xfrm>
          </p:grpSpPr>
          <p:sp>
            <p:nvSpPr>
              <p:cNvPr id="65" name="Line 279">
                <a:extLst>
                  <a:ext uri="{FF2B5EF4-FFF2-40B4-BE49-F238E27FC236}">
                    <a16:creationId xmlns:a16="http://schemas.microsoft.com/office/drawing/2014/main" id="{3F3A2BEA-5A92-43C0-8B87-74419E9C9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8" y="484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280">
                <a:extLst>
                  <a:ext uri="{FF2B5EF4-FFF2-40B4-BE49-F238E27FC236}">
                    <a16:creationId xmlns:a16="http://schemas.microsoft.com/office/drawing/2014/main" id="{0380A8CA-DEDC-4374-9B95-417FBA43E6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1" y="484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81">
                <a:extLst>
                  <a:ext uri="{FF2B5EF4-FFF2-40B4-BE49-F238E27FC236}">
                    <a16:creationId xmlns:a16="http://schemas.microsoft.com/office/drawing/2014/main" id="{276065CE-BEEB-485C-8482-9DB493DF12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8" y="240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282">
                <a:extLst>
                  <a:ext uri="{FF2B5EF4-FFF2-40B4-BE49-F238E27FC236}">
                    <a16:creationId xmlns:a16="http://schemas.microsoft.com/office/drawing/2014/main" id="{B71C16E7-A0B7-4F4D-9BDD-F6F85028CE8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211" y="306"/>
                <a:ext cx="56" cy="262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24 h 264"/>
                  <a:gd name="T4" fmla="*/ 21 w 56"/>
                  <a:gd name="T5" fmla="*/ 224 h 264"/>
                  <a:gd name="T6" fmla="*/ 56 w 56"/>
                  <a:gd name="T7" fmla="*/ 178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0" name="Group 283">
              <a:extLst>
                <a:ext uri="{FF2B5EF4-FFF2-40B4-BE49-F238E27FC236}">
                  <a16:creationId xmlns:a16="http://schemas.microsoft.com/office/drawing/2014/main" id="{FA342F4A-C273-4FF7-8F77-695BC27F62E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696619" y="6226471"/>
              <a:ext cx="287338" cy="787400"/>
              <a:chOff x="2208" y="240"/>
              <a:chExt cx="181" cy="496"/>
            </a:xfrm>
          </p:grpSpPr>
          <p:sp>
            <p:nvSpPr>
              <p:cNvPr id="61" name="Line 284">
                <a:extLst>
                  <a:ext uri="{FF2B5EF4-FFF2-40B4-BE49-F238E27FC236}">
                    <a16:creationId xmlns:a16="http://schemas.microsoft.com/office/drawing/2014/main" id="{926631F7-49BB-439D-95FC-B38D5A965F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8" y="484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Line 285">
                <a:extLst>
                  <a:ext uri="{FF2B5EF4-FFF2-40B4-BE49-F238E27FC236}">
                    <a16:creationId xmlns:a16="http://schemas.microsoft.com/office/drawing/2014/main" id="{B80FA951-A8CC-4E85-827F-89A046A678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1" y="484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286">
                <a:extLst>
                  <a:ext uri="{FF2B5EF4-FFF2-40B4-BE49-F238E27FC236}">
                    <a16:creationId xmlns:a16="http://schemas.microsoft.com/office/drawing/2014/main" id="{0F01A84D-D2EE-44B0-8938-497EAEA47F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8" y="240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287">
                <a:extLst>
                  <a:ext uri="{FF2B5EF4-FFF2-40B4-BE49-F238E27FC236}">
                    <a16:creationId xmlns:a16="http://schemas.microsoft.com/office/drawing/2014/main" id="{9B432D85-B762-4F44-8EDB-37BC4FB9FB8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211" y="306"/>
                <a:ext cx="56" cy="262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24 h 264"/>
                  <a:gd name="T4" fmla="*/ 21 w 56"/>
                  <a:gd name="T5" fmla="*/ 224 h 264"/>
                  <a:gd name="T6" fmla="*/ 56 w 56"/>
                  <a:gd name="T7" fmla="*/ 178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9" name="Group 29">
            <a:extLst>
              <a:ext uri="{FF2B5EF4-FFF2-40B4-BE49-F238E27FC236}">
                <a16:creationId xmlns:a16="http://schemas.microsoft.com/office/drawing/2014/main" id="{92B197D3-4230-4C95-AE01-386BD2AFF23F}"/>
              </a:ext>
            </a:extLst>
          </p:cNvPr>
          <p:cNvGrpSpPr>
            <a:grpSpLocks/>
          </p:cNvGrpSpPr>
          <p:nvPr/>
        </p:nvGrpSpPr>
        <p:grpSpPr bwMode="auto">
          <a:xfrm>
            <a:off x="3211513" y="5105400"/>
            <a:ext cx="287337" cy="790575"/>
            <a:chOff x="528" y="240"/>
            <a:chExt cx="181" cy="498"/>
          </a:xfrm>
        </p:grpSpPr>
        <p:sp>
          <p:nvSpPr>
            <p:cNvPr id="70" name="Line 30">
              <a:extLst>
                <a:ext uri="{FF2B5EF4-FFF2-40B4-BE49-F238E27FC236}">
                  <a16:creationId xmlns:a16="http://schemas.microsoft.com/office/drawing/2014/main" id="{5AEBAC49-BC71-45AF-938D-529B25440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31">
              <a:extLst>
                <a:ext uri="{FF2B5EF4-FFF2-40B4-BE49-F238E27FC236}">
                  <a16:creationId xmlns:a16="http://schemas.microsoft.com/office/drawing/2014/main" id="{1BCBADC2-C248-4D0D-BAE4-4429334010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60C7F30D-B539-45E1-A512-848E79F41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" name="Group 29">
            <a:extLst>
              <a:ext uri="{FF2B5EF4-FFF2-40B4-BE49-F238E27FC236}">
                <a16:creationId xmlns:a16="http://schemas.microsoft.com/office/drawing/2014/main" id="{39941EC1-05A5-437D-A630-DDA289B2EF54}"/>
              </a:ext>
            </a:extLst>
          </p:cNvPr>
          <p:cNvGrpSpPr>
            <a:grpSpLocks/>
          </p:cNvGrpSpPr>
          <p:nvPr/>
        </p:nvGrpSpPr>
        <p:grpSpPr bwMode="auto">
          <a:xfrm>
            <a:off x="3905250" y="6861175"/>
            <a:ext cx="288925" cy="790575"/>
            <a:chOff x="528" y="240"/>
            <a:chExt cx="181" cy="498"/>
          </a:xfrm>
        </p:grpSpPr>
        <p:sp>
          <p:nvSpPr>
            <p:cNvPr id="74" name="Line 30">
              <a:extLst>
                <a:ext uri="{FF2B5EF4-FFF2-40B4-BE49-F238E27FC236}">
                  <a16:creationId xmlns:a16="http://schemas.microsoft.com/office/drawing/2014/main" id="{74FAC0A0-1F38-4F54-AEB2-B555CC5B4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31">
              <a:extLst>
                <a:ext uri="{FF2B5EF4-FFF2-40B4-BE49-F238E27FC236}">
                  <a16:creationId xmlns:a16="http://schemas.microsoft.com/office/drawing/2014/main" id="{2D47467A-106C-4B64-A760-130BC3514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EF756476-E94D-45D0-9565-ACF3B1248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" name="AutoShape 673">
            <a:extLst>
              <a:ext uri="{FF2B5EF4-FFF2-40B4-BE49-F238E27FC236}">
                <a16:creationId xmlns:a16="http://schemas.microsoft.com/office/drawing/2014/main" id="{4EC069E2-81AF-4684-8BA4-AD8F11061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7535863"/>
            <a:ext cx="327025" cy="720725"/>
          </a:xfrm>
          <a:prstGeom prst="can">
            <a:avLst>
              <a:gd name="adj" fmla="val 55097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1" name="TextBox 14">
            <a:extLst>
              <a:ext uri="{FF2B5EF4-FFF2-40B4-BE49-F238E27FC236}">
                <a16:creationId xmlns:a16="http://schemas.microsoft.com/office/drawing/2014/main" id="{EE334B8C-AD3A-43DF-91C5-6AAC69A5C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9361488"/>
            <a:ext cx="318293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/>
              <a:t>https://www.youtube.com/watch?v=r4NmtSrqtvI</a:t>
            </a:r>
          </a:p>
        </p:txBody>
      </p:sp>
      <p:pic>
        <p:nvPicPr>
          <p:cNvPr id="82" name="Picture 16">
            <a:extLst>
              <a:ext uri="{FF2B5EF4-FFF2-40B4-BE49-F238E27FC236}">
                <a16:creationId xmlns:a16="http://schemas.microsoft.com/office/drawing/2014/main" id="{8C14C714-0A5B-4820-91FC-8A8900EA5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89154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2">
            <a:extLst>
              <a:ext uri="{FF2B5EF4-FFF2-40B4-BE49-F238E27FC236}">
                <a16:creationId xmlns:a16="http://schemas.microsoft.com/office/drawing/2014/main" id="{990D1ECD-3589-4B75-8B3E-EAFB225B8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78087">
            <a:off x="4216401" y="8313737"/>
            <a:ext cx="5969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298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180</cp:revision>
  <dcterms:created xsi:type="dcterms:W3CDTF">2002-08-21T12:11:08Z</dcterms:created>
  <dcterms:modified xsi:type="dcterms:W3CDTF">2020-03-01T21:25:13Z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