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014" autoAdjust="0"/>
  </p:normalViewPr>
  <p:slideViewPr>
    <p:cSldViewPr>
      <p:cViewPr varScale="1">
        <p:scale>
          <a:sx n="77" d="100"/>
          <a:sy n="77" d="100"/>
        </p:scale>
        <p:origin x="3042" y="11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01.03.2020</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2725543191"/>
              </p:ext>
            </p:extLst>
          </p:nvPr>
        </p:nvGraphicFramePr>
        <p:xfrm>
          <a:off x="152400" y="152400"/>
          <a:ext cx="7010400" cy="4841896"/>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Renton Fish &amp; Game Club</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cap="none" normalizeH="0" baseline="0" dirty="0">
                          <a:ln>
                            <a:noFill/>
                          </a:ln>
                          <a:solidFill>
                            <a:schemeClr val="tx1"/>
                          </a:solidFill>
                          <a:effectLst/>
                          <a:latin typeface="Arial" charset="0"/>
                          <a:cs typeface="Times New Roman" charset="0"/>
                        </a:rPr>
                        <a:t>Bay 6</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kern="1200" cap="none" normalizeH="0" baseline="0" dirty="0">
                          <a:ln>
                            <a:noFill/>
                          </a:ln>
                          <a:solidFill>
                            <a:schemeClr val="tx1"/>
                          </a:solidFill>
                          <a:effectLst/>
                          <a:latin typeface="Arial" charset="0"/>
                          <a:ea typeface="+mn-ea"/>
                          <a:cs typeface="+mn-cs"/>
                        </a:rPr>
                        <a:t>Stage: Heavy Boxes</a:t>
                      </a:r>
                      <a:br>
                        <a:rPr kumimoji="0" lang="en-US" sz="1200" b="1" i="0" u="none" strike="noStrike" kern="1200" cap="none" normalizeH="0" baseline="0" dirty="0">
                          <a:ln>
                            <a:noFill/>
                          </a:ln>
                          <a:solidFill>
                            <a:schemeClr val="tx1"/>
                          </a:solidFill>
                          <a:effectLst/>
                          <a:latin typeface="Arial" charset="0"/>
                          <a:ea typeface="+mn-ea"/>
                          <a:cs typeface="+mn-cs"/>
                        </a:rPr>
                      </a:b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Kris Erickson</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pPr marL="0" marR="0" lvl="0" indent="0" algn="l" defTabSz="966788" rtl="0" eaLnBrk="1" fontAlgn="base" latinLnBrk="0" hangingPunct="1">
                        <a:lnSpc>
                          <a:spcPct val="100000"/>
                        </a:lnSpc>
                        <a:spcBef>
                          <a:spcPts val="0"/>
                        </a:spcBef>
                        <a:spcAft>
                          <a:spcPts val="0"/>
                        </a:spcAft>
                        <a:buClrTx/>
                        <a:buSzTx/>
                        <a:buFontTx/>
                        <a:buNone/>
                        <a:tabLst/>
                      </a:pPr>
                      <a:r>
                        <a:rPr kumimoji="0" lang="en-US" sz="1100" b="0" i="0" u="none" strike="noStrike" kern="1200" cap="none" normalizeH="0" baseline="0" dirty="0">
                          <a:ln>
                            <a:noFill/>
                          </a:ln>
                          <a:solidFill>
                            <a:schemeClr val="tx1"/>
                          </a:solidFill>
                          <a:effectLst/>
                          <a:latin typeface="Arial" charset="0"/>
                          <a:ea typeface="ＭＳ Ｐゴシック" pitchFamily="-112" charset="-128"/>
                          <a:cs typeface="Times New Roman" pitchFamily="-112" charset="0"/>
                        </a:rPr>
                        <a:t>"</a:t>
                      </a:r>
                      <a:r>
                        <a:rPr kumimoji="0" lang="en-US" sz="1100" b="0" i="1" u="none" strike="noStrike" kern="1200" cap="none" normalizeH="0" baseline="0" dirty="0">
                          <a:ln>
                            <a:noFill/>
                          </a:ln>
                          <a:solidFill>
                            <a:schemeClr val="tx1"/>
                          </a:solidFill>
                          <a:effectLst/>
                          <a:latin typeface="Arial" charset="0"/>
                          <a:ea typeface="ＭＳ Ｐゴシック" pitchFamily="-112" charset="-128"/>
                          <a:cs typeface="Times New Roman" pitchFamily="-112" charset="0"/>
                        </a:rPr>
                        <a:t>I've held an AR-15 in my hand…It is as heavy as ten boxes that you might be moving. And the bullet that is utilized; a .50 caliber, these kinds of bullets need to be licensed and do not need to be on the streets.</a:t>
                      </a:r>
                      <a:r>
                        <a:rPr kumimoji="0" lang="en-US" sz="1100" b="0" i="0" u="none" strike="noStrike" kern="1200" cap="none" normalizeH="0" baseline="0" dirty="0">
                          <a:ln>
                            <a:noFill/>
                          </a:ln>
                          <a:solidFill>
                            <a:schemeClr val="tx1"/>
                          </a:solidFill>
                          <a:effectLst/>
                          <a:latin typeface="Arial" charset="0"/>
                          <a:ea typeface="ＭＳ Ｐゴシック" pitchFamily="-112" charset="-128"/>
                          <a:cs typeface="Times New Roman" pitchFamily="-112" charset="0"/>
                        </a:rPr>
                        <a:t>”</a:t>
                      </a:r>
                    </a:p>
                    <a:p>
                      <a:pPr marL="0" marR="0" lvl="0" indent="0" algn="l" defTabSz="966788" rtl="0" eaLnBrk="1" fontAlgn="base" latinLnBrk="0" hangingPunct="1">
                        <a:lnSpc>
                          <a:spcPct val="100000"/>
                        </a:lnSpc>
                        <a:spcBef>
                          <a:spcPts val="0"/>
                        </a:spcBef>
                        <a:spcAft>
                          <a:spcPts val="600"/>
                        </a:spcAft>
                        <a:buClrTx/>
                        <a:buSzTx/>
                        <a:buFontTx/>
                        <a:buNone/>
                        <a:tabLst/>
                      </a:pPr>
                      <a:r>
                        <a:rPr lang="en-US" altLang="en-US" sz="1100" b="1" dirty="0"/>
                        <a:t>–</a:t>
                      </a:r>
                      <a:r>
                        <a:rPr kumimoji="0" lang="en-US" sz="1100" b="0" i="0" u="none" strike="noStrike" kern="1200" cap="none" normalizeH="0" baseline="0" dirty="0">
                          <a:ln>
                            <a:noFill/>
                          </a:ln>
                          <a:solidFill>
                            <a:schemeClr val="tx1"/>
                          </a:solidFill>
                          <a:effectLst/>
                          <a:latin typeface="Arial" charset="0"/>
                          <a:ea typeface="ＭＳ Ｐゴシック" pitchFamily="-112" charset="-128"/>
                          <a:cs typeface="Times New Roman" pitchFamily="-112" charset="0"/>
                        </a:rPr>
                        <a:t> Rep. Sheila Jackson Lee (D-TX).</a:t>
                      </a: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While hauling the last heavy box of your AR-15 .50 caliber pistol clips to your gun room, you notice that your domicile is under attack. Get that box to your gun room, quickly assemble your fully licensed pistol, and repel the intruders.</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Standing at start position, heels touching marks, holding box. All magazines to be used on the stage in box.</a:t>
                      </a:r>
                    </a:p>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Firearm on table, unloaded and pointed downrange</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14</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7 IDPA,</a:t>
                      </a:r>
                      <a:b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b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Muzzle safe markers / 180 degree rule</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SO NOTES: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736192">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the start signal, retrieve your firearm. </a:t>
                      </a: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Engage available targets from cover positions.</a:t>
                      </a: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While moving from P1 to P2, you are surprised by T4&amp;T5.</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NOTES: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cxnSp>
        <p:nvCxnSpPr>
          <p:cNvPr id="4" name="Straight Connector 3">
            <a:extLst>
              <a:ext uri="{FF2B5EF4-FFF2-40B4-BE49-F238E27FC236}">
                <a16:creationId xmlns:a16="http://schemas.microsoft.com/office/drawing/2014/main" id="{783C37ED-C883-4E05-A4CD-CA5848ED724F}"/>
              </a:ext>
            </a:extLst>
          </p:cNvPr>
          <p:cNvCxnSpPr>
            <a:cxnSpLocks/>
          </p:cNvCxnSpPr>
          <p:nvPr/>
        </p:nvCxnSpPr>
        <p:spPr>
          <a:xfrm flipH="1" flipV="1">
            <a:off x="3521076" y="7298632"/>
            <a:ext cx="298449" cy="43433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8CFCFEF-A970-44DF-80D4-96841A4555B8}"/>
              </a:ext>
            </a:extLst>
          </p:cNvPr>
          <p:cNvSpPr txBox="1"/>
          <p:nvPr/>
        </p:nvSpPr>
        <p:spPr>
          <a:xfrm>
            <a:off x="2897084" y="7198382"/>
            <a:ext cx="533400" cy="369332"/>
          </a:xfrm>
          <a:prstGeom prst="rect">
            <a:avLst/>
          </a:prstGeom>
          <a:noFill/>
          <a:effectLst/>
        </p:spPr>
        <p:txBody>
          <a:bodyPr wrap="square" rtlCol="0">
            <a:spAutoFit/>
          </a:bodyPr>
          <a:lstStyle/>
          <a:p>
            <a:r>
              <a:rPr lang="en-US" b="1" dirty="0"/>
              <a:t>P1</a:t>
            </a:r>
          </a:p>
        </p:txBody>
      </p:sp>
      <p:sp>
        <p:nvSpPr>
          <p:cNvPr id="6" name="TextBox 5">
            <a:extLst>
              <a:ext uri="{FF2B5EF4-FFF2-40B4-BE49-F238E27FC236}">
                <a16:creationId xmlns:a16="http://schemas.microsoft.com/office/drawing/2014/main" id="{00F92D28-E066-4E19-90CC-A11E701B0223}"/>
              </a:ext>
            </a:extLst>
          </p:cNvPr>
          <p:cNvSpPr txBox="1"/>
          <p:nvPr/>
        </p:nvSpPr>
        <p:spPr>
          <a:xfrm>
            <a:off x="3361771" y="5631513"/>
            <a:ext cx="533400" cy="369332"/>
          </a:xfrm>
          <a:prstGeom prst="rect">
            <a:avLst/>
          </a:prstGeom>
          <a:noFill/>
        </p:spPr>
        <p:txBody>
          <a:bodyPr wrap="square" rtlCol="0">
            <a:spAutoFit/>
          </a:bodyPr>
          <a:lstStyle/>
          <a:p>
            <a:r>
              <a:rPr lang="en-US" b="1" dirty="0"/>
              <a:t>T1</a:t>
            </a:r>
          </a:p>
        </p:txBody>
      </p:sp>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1AF159CE-0BDC-49B1-AE25-052BB909AC68}"/>
              </a:ext>
            </a:extLst>
          </p:cNvPr>
          <p:cNvCxnSpPr>
            <a:cxnSpLocks/>
          </p:cNvCxnSpPr>
          <p:nvPr/>
        </p:nvCxnSpPr>
        <p:spPr>
          <a:xfrm flipH="1">
            <a:off x="5211763" y="6780300"/>
            <a:ext cx="361950" cy="418082"/>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927EBCBE-43FB-4F91-8696-2573A6752F13}"/>
              </a:ext>
            </a:extLst>
          </p:cNvPr>
          <p:cNvSpPr txBox="1"/>
          <p:nvPr/>
        </p:nvSpPr>
        <p:spPr>
          <a:xfrm>
            <a:off x="5463473" y="6929300"/>
            <a:ext cx="533400" cy="369332"/>
          </a:xfrm>
          <a:prstGeom prst="rect">
            <a:avLst/>
          </a:prstGeom>
          <a:noFill/>
          <a:effectLst/>
        </p:spPr>
        <p:txBody>
          <a:bodyPr wrap="square" rtlCol="0">
            <a:spAutoFit/>
          </a:bodyPr>
          <a:lstStyle/>
          <a:p>
            <a:r>
              <a:rPr lang="en-US" b="1" dirty="0"/>
              <a:t>P2</a:t>
            </a:r>
          </a:p>
        </p:txBody>
      </p:sp>
      <p:cxnSp>
        <p:nvCxnSpPr>
          <p:cNvPr id="20" name="Straight Connector 19">
            <a:extLst>
              <a:ext uri="{FF2B5EF4-FFF2-40B4-BE49-F238E27FC236}">
                <a16:creationId xmlns:a16="http://schemas.microsoft.com/office/drawing/2014/main" id="{84252726-E5A4-4AE0-A019-A8D51313B6DB}"/>
              </a:ext>
            </a:extLst>
          </p:cNvPr>
          <p:cNvCxnSpPr>
            <a:cxnSpLocks/>
          </p:cNvCxnSpPr>
          <p:nvPr/>
        </p:nvCxnSpPr>
        <p:spPr>
          <a:xfrm flipH="1">
            <a:off x="4379914" y="9005887"/>
            <a:ext cx="596899"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AA77C749-16C6-4C0C-AB90-659EB8C5F358}"/>
              </a:ext>
            </a:extLst>
          </p:cNvPr>
          <p:cNvSpPr txBox="1"/>
          <p:nvPr/>
        </p:nvSpPr>
        <p:spPr>
          <a:xfrm>
            <a:off x="2585067" y="5021641"/>
            <a:ext cx="533400" cy="369332"/>
          </a:xfrm>
          <a:prstGeom prst="rect">
            <a:avLst/>
          </a:prstGeom>
          <a:noFill/>
        </p:spPr>
        <p:txBody>
          <a:bodyPr wrap="square" rtlCol="0">
            <a:spAutoFit/>
          </a:bodyPr>
          <a:lstStyle/>
          <a:p>
            <a:r>
              <a:rPr lang="en-US" b="1" dirty="0"/>
              <a:t>T2</a:t>
            </a:r>
          </a:p>
        </p:txBody>
      </p:sp>
      <p:sp>
        <p:nvSpPr>
          <p:cNvPr id="29" name="TextBox 28">
            <a:extLst>
              <a:ext uri="{FF2B5EF4-FFF2-40B4-BE49-F238E27FC236}">
                <a16:creationId xmlns:a16="http://schemas.microsoft.com/office/drawing/2014/main" id="{AA444BFB-F4CC-440D-AFA2-3322CBF48886}"/>
              </a:ext>
            </a:extLst>
          </p:cNvPr>
          <p:cNvSpPr txBox="1"/>
          <p:nvPr/>
        </p:nvSpPr>
        <p:spPr>
          <a:xfrm>
            <a:off x="2152624" y="5126967"/>
            <a:ext cx="533400" cy="369332"/>
          </a:xfrm>
          <a:prstGeom prst="rect">
            <a:avLst/>
          </a:prstGeom>
          <a:noFill/>
        </p:spPr>
        <p:txBody>
          <a:bodyPr wrap="square" rtlCol="0">
            <a:spAutoFit/>
          </a:bodyPr>
          <a:lstStyle/>
          <a:p>
            <a:r>
              <a:rPr lang="en-US" b="1" dirty="0"/>
              <a:t>T3</a:t>
            </a:r>
          </a:p>
        </p:txBody>
      </p:sp>
      <p:sp>
        <p:nvSpPr>
          <p:cNvPr id="30" name="TextBox 29">
            <a:extLst>
              <a:ext uri="{FF2B5EF4-FFF2-40B4-BE49-F238E27FC236}">
                <a16:creationId xmlns:a16="http://schemas.microsoft.com/office/drawing/2014/main" id="{A95516F6-6F63-48CF-BF34-F3E0AA577BDC}"/>
              </a:ext>
            </a:extLst>
          </p:cNvPr>
          <p:cNvSpPr txBox="1"/>
          <p:nvPr/>
        </p:nvSpPr>
        <p:spPr>
          <a:xfrm>
            <a:off x="4224954" y="5089431"/>
            <a:ext cx="533400" cy="369332"/>
          </a:xfrm>
          <a:prstGeom prst="rect">
            <a:avLst/>
          </a:prstGeom>
          <a:noFill/>
        </p:spPr>
        <p:txBody>
          <a:bodyPr wrap="square" rtlCol="0">
            <a:spAutoFit/>
          </a:bodyPr>
          <a:lstStyle/>
          <a:p>
            <a:r>
              <a:rPr lang="en-US" b="1" dirty="0"/>
              <a:t>T4</a:t>
            </a:r>
          </a:p>
        </p:txBody>
      </p:sp>
      <p:sp>
        <p:nvSpPr>
          <p:cNvPr id="31" name="TextBox 30">
            <a:extLst>
              <a:ext uri="{FF2B5EF4-FFF2-40B4-BE49-F238E27FC236}">
                <a16:creationId xmlns:a16="http://schemas.microsoft.com/office/drawing/2014/main" id="{5E3BF47C-E13B-40A5-8D12-D978D0EA9CD3}"/>
              </a:ext>
            </a:extLst>
          </p:cNvPr>
          <p:cNvSpPr txBox="1"/>
          <p:nvPr/>
        </p:nvSpPr>
        <p:spPr>
          <a:xfrm>
            <a:off x="4988026" y="5056743"/>
            <a:ext cx="533400" cy="369332"/>
          </a:xfrm>
          <a:prstGeom prst="rect">
            <a:avLst/>
          </a:prstGeom>
          <a:noFill/>
        </p:spPr>
        <p:txBody>
          <a:bodyPr wrap="square" rtlCol="0">
            <a:spAutoFit/>
          </a:bodyPr>
          <a:lstStyle/>
          <a:p>
            <a:r>
              <a:rPr lang="en-US" b="1" dirty="0"/>
              <a:t>T5</a:t>
            </a:r>
          </a:p>
        </p:txBody>
      </p:sp>
      <p:sp>
        <p:nvSpPr>
          <p:cNvPr id="32" name="TextBox 31">
            <a:extLst>
              <a:ext uri="{FF2B5EF4-FFF2-40B4-BE49-F238E27FC236}">
                <a16:creationId xmlns:a16="http://schemas.microsoft.com/office/drawing/2014/main" id="{7DB5A6A0-112B-481A-BA7B-09087685E56A}"/>
              </a:ext>
            </a:extLst>
          </p:cNvPr>
          <p:cNvSpPr txBox="1"/>
          <p:nvPr/>
        </p:nvSpPr>
        <p:spPr>
          <a:xfrm>
            <a:off x="6064726" y="4985266"/>
            <a:ext cx="533400" cy="369332"/>
          </a:xfrm>
          <a:prstGeom prst="rect">
            <a:avLst/>
          </a:prstGeom>
          <a:noFill/>
        </p:spPr>
        <p:txBody>
          <a:bodyPr wrap="square" rtlCol="0">
            <a:spAutoFit/>
          </a:bodyPr>
          <a:lstStyle/>
          <a:p>
            <a:r>
              <a:rPr lang="en-US" b="1" dirty="0"/>
              <a:t>T6</a:t>
            </a:r>
          </a:p>
        </p:txBody>
      </p:sp>
      <p:sp>
        <p:nvSpPr>
          <p:cNvPr id="33" name="TextBox 32">
            <a:extLst>
              <a:ext uri="{FF2B5EF4-FFF2-40B4-BE49-F238E27FC236}">
                <a16:creationId xmlns:a16="http://schemas.microsoft.com/office/drawing/2014/main" id="{30FDE968-C3B6-4DFC-B28C-E6212A7A86A6}"/>
              </a:ext>
            </a:extLst>
          </p:cNvPr>
          <p:cNvSpPr txBox="1"/>
          <p:nvPr/>
        </p:nvSpPr>
        <p:spPr>
          <a:xfrm>
            <a:off x="6571804" y="5373687"/>
            <a:ext cx="533400" cy="369332"/>
          </a:xfrm>
          <a:prstGeom prst="rect">
            <a:avLst/>
          </a:prstGeom>
          <a:noFill/>
        </p:spPr>
        <p:txBody>
          <a:bodyPr wrap="square" rtlCol="0">
            <a:spAutoFit/>
          </a:bodyPr>
          <a:lstStyle/>
          <a:p>
            <a:r>
              <a:rPr lang="en-US" b="1" dirty="0"/>
              <a:t>T7</a:t>
            </a:r>
          </a:p>
        </p:txBody>
      </p:sp>
      <p:grpSp>
        <p:nvGrpSpPr>
          <p:cNvPr id="54" name="Group 323">
            <a:extLst>
              <a:ext uri="{FF2B5EF4-FFF2-40B4-BE49-F238E27FC236}">
                <a16:creationId xmlns:a16="http://schemas.microsoft.com/office/drawing/2014/main" id="{ABB55CA8-30D3-4170-8058-14A4C339F243}"/>
              </a:ext>
            </a:extLst>
          </p:cNvPr>
          <p:cNvGrpSpPr>
            <a:grpSpLocks/>
          </p:cNvGrpSpPr>
          <p:nvPr/>
        </p:nvGrpSpPr>
        <p:grpSpPr bwMode="auto">
          <a:xfrm flipH="1">
            <a:off x="5978525" y="5329237"/>
            <a:ext cx="231775" cy="898525"/>
            <a:chOff x="228600" y="1219200"/>
            <a:chExt cx="222250" cy="858838"/>
          </a:xfrm>
        </p:grpSpPr>
        <p:sp>
          <p:nvSpPr>
            <p:cNvPr id="55" name="Line 293">
              <a:extLst>
                <a:ext uri="{FF2B5EF4-FFF2-40B4-BE49-F238E27FC236}">
                  <a16:creationId xmlns:a16="http://schemas.microsoft.com/office/drawing/2014/main" id="{EAF9E2BD-4214-433C-BBB2-297C1F126ABF}"/>
                </a:ext>
              </a:extLst>
            </p:cNvPr>
            <p:cNvSpPr>
              <a:spLocks noChangeShapeType="1"/>
            </p:cNvSpPr>
            <p:nvPr/>
          </p:nvSpPr>
          <p:spPr bwMode="auto">
            <a:xfrm>
              <a:off x="234950" y="1684338"/>
              <a:ext cx="0" cy="393700"/>
            </a:xfrm>
            <a:prstGeom prst="line">
              <a:avLst/>
            </a:prstGeom>
            <a:noFill/>
            <a:ln w="28575">
              <a:solidFill>
                <a:srgbClr val="EAD88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294">
              <a:extLst>
                <a:ext uri="{FF2B5EF4-FFF2-40B4-BE49-F238E27FC236}">
                  <a16:creationId xmlns:a16="http://schemas.microsoft.com/office/drawing/2014/main" id="{01399BC5-4CEA-42C9-98ED-2B7EAB99A0D2}"/>
                </a:ext>
              </a:extLst>
            </p:cNvPr>
            <p:cNvSpPr>
              <a:spLocks noChangeShapeType="1"/>
            </p:cNvSpPr>
            <p:nvPr/>
          </p:nvSpPr>
          <p:spPr bwMode="auto">
            <a:xfrm>
              <a:off x="439738" y="1624013"/>
              <a:ext cx="0" cy="393700"/>
            </a:xfrm>
            <a:prstGeom prst="line">
              <a:avLst/>
            </a:prstGeom>
            <a:noFill/>
            <a:ln w="28575">
              <a:solidFill>
                <a:srgbClr val="EAD88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 name="Freeform 295">
              <a:extLst>
                <a:ext uri="{FF2B5EF4-FFF2-40B4-BE49-F238E27FC236}">
                  <a16:creationId xmlns:a16="http://schemas.microsoft.com/office/drawing/2014/main" id="{169D0745-EF58-4DE2-8B27-D1778E2FD32F}"/>
                </a:ext>
              </a:extLst>
            </p:cNvPr>
            <p:cNvSpPr>
              <a:spLocks/>
            </p:cNvSpPr>
            <p:nvPr/>
          </p:nvSpPr>
          <p:spPr bwMode="auto">
            <a:xfrm>
              <a:off x="228600" y="1219200"/>
              <a:ext cx="222250" cy="577850"/>
            </a:xfrm>
            <a:custGeom>
              <a:avLst/>
              <a:gdLst>
                <a:gd name="T0" fmla="*/ 2147483646 w 173"/>
                <a:gd name="T1" fmla="*/ 2147483646 h 375"/>
                <a:gd name="T2" fmla="*/ 2147483646 w 173"/>
                <a:gd name="T3" fmla="*/ 0 h 375"/>
                <a:gd name="T4" fmla="*/ 2147483646 w 173"/>
                <a:gd name="T5" fmla="*/ 2147483646 h 375"/>
                <a:gd name="T6" fmla="*/ 2147483646 w 173"/>
                <a:gd name="T7" fmla="*/ 2147483646 h 375"/>
                <a:gd name="T8" fmla="*/ 2147483646 w 173"/>
                <a:gd name="T9" fmla="*/ 2147483646 h 375"/>
                <a:gd name="T10" fmla="*/ 2147483646 w 173"/>
                <a:gd name="T11" fmla="*/ 2147483646 h 375"/>
                <a:gd name="T12" fmla="*/ 2147483646 w 173"/>
                <a:gd name="T13" fmla="*/ 2147483646 h 375"/>
                <a:gd name="T14" fmla="*/ 2147483646 w 173"/>
                <a:gd name="T15" fmla="*/ 2147483646 h 375"/>
                <a:gd name="T16" fmla="*/ 0 w 173"/>
                <a:gd name="T17" fmla="*/ 2147483646 h 375"/>
                <a:gd name="T18" fmla="*/ 0 w 173"/>
                <a:gd name="T19" fmla="*/ 2147483646 h 375"/>
                <a:gd name="T20" fmla="*/ 2147483646 w 173"/>
                <a:gd name="T21" fmla="*/ 2147483646 h 375"/>
                <a:gd name="T22" fmla="*/ 2147483646 w 173"/>
                <a:gd name="T23" fmla="*/ 2147483646 h 375"/>
                <a:gd name="T24" fmla="*/ 2147483646 w 173"/>
                <a:gd name="T25" fmla="*/ 2147483646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59" name="Group 223">
            <a:extLst>
              <a:ext uri="{FF2B5EF4-FFF2-40B4-BE49-F238E27FC236}">
                <a16:creationId xmlns:a16="http://schemas.microsoft.com/office/drawing/2014/main" id="{BB46DB3A-8246-42F0-9150-08D12DE0F785}"/>
              </a:ext>
            </a:extLst>
          </p:cNvPr>
          <p:cNvGrpSpPr>
            <a:grpSpLocks/>
          </p:cNvGrpSpPr>
          <p:nvPr/>
        </p:nvGrpSpPr>
        <p:grpSpPr bwMode="auto">
          <a:xfrm>
            <a:off x="3290888" y="5937250"/>
            <a:ext cx="236537" cy="911225"/>
            <a:chOff x="1752600" y="1219200"/>
            <a:chExt cx="225425" cy="869950"/>
          </a:xfrm>
        </p:grpSpPr>
        <p:sp>
          <p:nvSpPr>
            <p:cNvPr id="60" name="Line 337">
              <a:extLst>
                <a:ext uri="{FF2B5EF4-FFF2-40B4-BE49-F238E27FC236}">
                  <a16:creationId xmlns:a16="http://schemas.microsoft.com/office/drawing/2014/main" id="{520AEA7F-D842-431B-AEB1-ECFC1B28C9F8}"/>
                </a:ext>
              </a:extLst>
            </p:cNvPr>
            <p:cNvSpPr>
              <a:spLocks noChangeShapeType="1"/>
            </p:cNvSpPr>
            <p:nvPr/>
          </p:nvSpPr>
          <p:spPr bwMode="auto">
            <a:xfrm>
              <a:off x="1763713" y="1692275"/>
              <a:ext cx="0" cy="396875"/>
            </a:xfrm>
            <a:prstGeom prst="line">
              <a:avLst/>
            </a:prstGeom>
            <a:noFill/>
            <a:ln w="28575">
              <a:solidFill>
                <a:srgbClr val="EAD88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 name="Line 338">
              <a:extLst>
                <a:ext uri="{FF2B5EF4-FFF2-40B4-BE49-F238E27FC236}">
                  <a16:creationId xmlns:a16="http://schemas.microsoft.com/office/drawing/2014/main" id="{C996EA9C-6722-4A48-AE24-5E088DA0DF38}"/>
                </a:ext>
              </a:extLst>
            </p:cNvPr>
            <p:cNvSpPr>
              <a:spLocks noChangeShapeType="1"/>
            </p:cNvSpPr>
            <p:nvPr/>
          </p:nvSpPr>
          <p:spPr bwMode="auto">
            <a:xfrm>
              <a:off x="1962150" y="1625600"/>
              <a:ext cx="0" cy="398463"/>
            </a:xfrm>
            <a:prstGeom prst="line">
              <a:avLst/>
            </a:prstGeom>
            <a:noFill/>
            <a:ln w="28575">
              <a:solidFill>
                <a:srgbClr val="EAD88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 name="Freeform 340">
              <a:extLst>
                <a:ext uri="{FF2B5EF4-FFF2-40B4-BE49-F238E27FC236}">
                  <a16:creationId xmlns:a16="http://schemas.microsoft.com/office/drawing/2014/main" id="{5E85A3FC-C563-4A73-87E1-46437E6C4E63}"/>
                </a:ext>
              </a:extLst>
            </p:cNvPr>
            <p:cNvSpPr>
              <a:spLocks/>
            </p:cNvSpPr>
            <p:nvPr/>
          </p:nvSpPr>
          <p:spPr bwMode="auto">
            <a:xfrm>
              <a:off x="1752600" y="1219200"/>
              <a:ext cx="223838" cy="585788"/>
            </a:xfrm>
            <a:custGeom>
              <a:avLst/>
              <a:gdLst>
                <a:gd name="T0" fmla="*/ 2147483646 w 141"/>
                <a:gd name="T1" fmla="*/ 2147483646 h 369"/>
                <a:gd name="T2" fmla="*/ 2147483646 w 141"/>
                <a:gd name="T3" fmla="*/ 0 h 369"/>
                <a:gd name="T4" fmla="*/ 2147483646 w 141"/>
                <a:gd name="T5" fmla="*/ 2147483646 h 369"/>
                <a:gd name="T6" fmla="*/ 2147483646 w 141"/>
                <a:gd name="T7" fmla="*/ 2147483646 h 369"/>
                <a:gd name="T8" fmla="*/ 2147483646 w 141"/>
                <a:gd name="T9" fmla="*/ 2147483646 h 369"/>
                <a:gd name="T10" fmla="*/ 2147483646 w 141"/>
                <a:gd name="T11" fmla="*/ 2147483646 h 369"/>
                <a:gd name="T12" fmla="*/ 2147483646 w 141"/>
                <a:gd name="T13" fmla="*/ 2147483646 h 369"/>
                <a:gd name="T14" fmla="*/ 2147483646 w 141"/>
                <a:gd name="T15" fmla="*/ 2147483646 h 369"/>
                <a:gd name="T16" fmla="*/ 0 w 141"/>
                <a:gd name="T17" fmla="*/ 2147483646 h 369"/>
                <a:gd name="T18" fmla="*/ 0 w 141"/>
                <a:gd name="T19" fmla="*/ 2147483646 h 369"/>
                <a:gd name="T20" fmla="*/ 2147483646 w 141"/>
                <a:gd name="T21" fmla="*/ 2147483646 h 369"/>
                <a:gd name="T22" fmla="*/ 2147483646 w 141"/>
                <a:gd name="T23" fmla="*/ 2147483646 h 369"/>
                <a:gd name="T24" fmla="*/ 2147483646 w 141"/>
                <a:gd name="T25" fmla="*/ 2147483646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a:solidFill>
                <a:schemeClr val="tx1"/>
              </a:solidFill>
              <a:round/>
              <a:headEnd/>
              <a:tailEnd/>
            </a:ln>
          </p:spPr>
          <p:txBody>
            <a:bodyPr/>
            <a:lstStyle/>
            <a:p>
              <a:endParaRPr lang="en-US"/>
            </a:p>
          </p:txBody>
        </p:sp>
        <p:sp>
          <p:nvSpPr>
            <p:cNvPr id="63" name="Freeform 137">
              <a:extLst>
                <a:ext uri="{FF2B5EF4-FFF2-40B4-BE49-F238E27FC236}">
                  <a16:creationId xmlns:a16="http://schemas.microsoft.com/office/drawing/2014/main" id="{7E0D950E-D660-431F-AD37-CCFA4E0F2A6C}"/>
                </a:ext>
              </a:extLst>
            </p:cNvPr>
            <p:cNvSpPr/>
            <p:nvPr/>
          </p:nvSpPr>
          <p:spPr>
            <a:xfrm>
              <a:off x="1752600" y="1326807"/>
              <a:ext cx="225425" cy="475896"/>
            </a:xfrm>
            <a:custGeom>
              <a:avLst/>
              <a:gdLst>
                <a:gd name="connsiteX0" fmla="*/ 76200 w 225425"/>
                <a:gd name="connsiteY0" fmla="*/ 25400 h 476250"/>
                <a:gd name="connsiteX1" fmla="*/ 161925 w 225425"/>
                <a:gd name="connsiteY1" fmla="*/ 0 h 476250"/>
                <a:gd name="connsiteX2" fmla="*/ 196850 w 225425"/>
                <a:gd name="connsiteY2" fmla="*/ 6350 h 476250"/>
                <a:gd name="connsiteX3" fmla="*/ 225425 w 225425"/>
                <a:gd name="connsiteY3" fmla="*/ 28575 h 476250"/>
                <a:gd name="connsiteX4" fmla="*/ 222250 w 225425"/>
                <a:gd name="connsiteY4" fmla="*/ 327025 h 476250"/>
                <a:gd name="connsiteX5" fmla="*/ 193675 w 225425"/>
                <a:gd name="connsiteY5" fmla="*/ 428625 h 476250"/>
                <a:gd name="connsiteX6" fmla="*/ 53975 w 225425"/>
                <a:gd name="connsiteY6" fmla="*/ 476250 h 476250"/>
                <a:gd name="connsiteX7" fmla="*/ 0 w 225425"/>
                <a:gd name="connsiteY7" fmla="*/ 393700 h 476250"/>
                <a:gd name="connsiteX8" fmla="*/ 0 w 225425"/>
                <a:gd name="connsiteY8" fmla="*/ 92075 h 476250"/>
                <a:gd name="connsiteX9" fmla="*/ 76200 w 225425"/>
                <a:gd name="connsiteY9" fmla="*/ 25400 h 476250"/>
                <a:gd name="connsiteX0" fmla="*/ 76200 w 225425"/>
                <a:gd name="connsiteY0" fmla="*/ 25400 h 476250"/>
                <a:gd name="connsiteX1" fmla="*/ 161925 w 225425"/>
                <a:gd name="connsiteY1" fmla="*/ 0 h 476250"/>
                <a:gd name="connsiteX2" fmla="*/ 196850 w 225425"/>
                <a:gd name="connsiteY2" fmla="*/ 6350 h 476250"/>
                <a:gd name="connsiteX3" fmla="*/ 225425 w 225425"/>
                <a:gd name="connsiteY3" fmla="*/ 28575 h 476250"/>
                <a:gd name="connsiteX4" fmla="*/ 222250 w 225425"/>
                <a:gd name="connsiteY4" fmla="*/ 327025 h 476250"/>
                <a:gd name="connsiteX5" fmla="*/ 193675 w 225425"/>
                <a:gd name="connsiteY5" fmla="*/ 428625 h 476250"/>
                <a:gd name="connsiteX6" fmla="*/ 53975 w 225425"/>
                <a:gd name="connsiteY6" fmla="*/ 476250 h 476250"/>
                <a:gd name="connsiteX7" fmla="*/ 0 w 225425"/>
                <a:gd name="connsiteY7" fmla="*/ 393700 h 476250"/>
                <a:gd name="connsiteX8" fmla="*/ 0 w 225425"/>
                <a:gd name="connsiteY8" fmla="*/ 92075 h 476250"/>
                <a:gd name="connsiteX9" fmla="*/ 31750 w 225425"/>
                <a:gd name="connsiteY9" fmla="*/ 34925 h 476250"/>
                <a:gd name="connsiteX10" fmla="*/ 76200 w 225425"/>
                <a:gd name="connsiteY10" fmla="*/ 2540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5425" h="476250">
                  <a:moveTo>
                    <a:pt x="76200" y="25400"/>
                  </a:moveTo>
                  <a:lnTo>
                    <a:pt x="161925" y="0"/>
                  </a:lnTo>
                  <a:lnTo>
                    <a:pt x="196850" y="6350"/>
                  </a:lnTo>
                  <a:lnTo>
                    <a:pt x="225425" y="28575"/>
                  </a:lnTo>
                  <a:cubicBezTo>
                    <a:pt x="224367" y="128058"/>
                    <a:pt x="223308" y="227542"/>
                    <a:pt x="222250" y="327025"/>
                  </a:cubicBezTo>
                  <a:lnTo>
                    <a:pt x="193675" y="428625"/>
                  </a:lnTo>
                  <a:lnTo>
                    <a:pt x="53975" y="476250"/>
                  </a:lnTo>
                  <a:lnTo>
                    <a:pt x="0" y="393700"/>
                  </a:lnTo>
                  <a:lnTo>
                    <a:pt x="0" y="92075"/>
                  </a:lnTo>
                  <a:cubicBezTo>
                    <a:pt x="11642" y="78317"/>
                    <a:pt x="20108" y="48683"/>
                    <a:pt x="31750" y="34925"/>
                  </a:cubicBezTo>
                  <a:lnTo>
                    <a:pt x="76200" y="25400"/>
                  </a:lnTo>
                  <a:close/>
                </a:path>
              </a:pathLst>
            </a:custGeom>
            <a:solidFill>
              <a:schemeClr val="tx1"/>
            </a:solidFill>
            <a:ln>
              <a:noFill/>
            </a:ln>
          </p:spPr>
          <p:style>
            <a:lnRef idx="1">
              <a:schemeClr val="accent1"/>
            </a:lnRef>
            <a:fillRef idx="3">
              <a:schemeClr val="accent1"/>
            </a:fillRef>
            <a:effectRef idx="2">
              <a:schemeClr val="accent1"/>
            </a:effectRef>
            <a:fontRef idx="minor">
              <a:schemeClr val="lt1"/>
            </a:fontRef>
          </p:style>
          <p:txBody>
            <a:bodyPr lIns="95794" tIns="47897" rIns="95794" bIns="47897" anchor="ctr"/>
            <a:lstStyle/>
            <a:p>
              <a:pPr algn="ctr">
                <a:defRPr/>
              </a:pPr>
              <a:endParaRPr lang="en-US"/>
            </a:p>
          </p:txBody>
        </p:sp>
      </p:grpSp>
      <p:grpSp>
        <p:nvGrpSpPr>
          <p:cNvPr id="64" name="Group 242">
            <a:extLst>
              <a:ext uri="{FF2B5EF4-FFF2-40B4-BE49-F238E27FC236}">
                <a16:creationId xmlns:a16="http://schemas.microsoft.com/office/drawing/2014/main" id="{DF2EDB3F-ED54-4BBD-8C3B-E617A9889DEE}"/>
              </a:ext>
            </a:extLst>
          </p:cNvPr>
          <p:cNvGrpSpPr>
            <a:grpSpLocks/>
          </p:cNvGrpSpPr>
          <p:nvPr/>
        </p:nvGrpSpPr>
        <p:grpSpPr bwMode="auto">
          <a:xfrm>
            <a:off x="2820988" y="5426075"/>
            <a:ext cx="233362" cy="898525"/>
            <a:chOff x="228600" y="1219200"/>
            <a:chExt cx="222250" cy="858838"/>
          </a:xfrm>
        </p:grpSpPr>
        <p:sp>
          <p:nvSpPr>
            <p:cNvPr id="65" name="Line 293">
              <a:extLst>
                <a:ext uri="{FF2B5EF4-FFF2-40B4-BE49-F238E27FC236}">
                  <a16:creationId xmlns:a16="http://schemas.microsoft.com/office/drawing/2014/main" id="{3B5BB498-1FEF-40FB-A2C3-F02832F91746}"/>
                </a:ext>
              </a:extLst>
            </p:cNvPr>
            <p:cNvSpPr>
              <a:spLocks noChangeShapeType="1"/>
            </p:cNvSpPr>
            <p:nvPr/>
          </p:nvSpPr>
          <p:spPr bwMode="auto">
            <a:xfrm>
              <a:off x="234950" y="1684338"/>
              <a:ext cx="0" cy="393700"/>
            </a:xfrm>
            <a:prstGeom prst="line">
              <a:avLst/>
            </a:prstGeom>
            <a:noFill/>
            <a:ln w="28575">
              <a:solidFill>
                <a:srgbClr val="EAD88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Line 294">
              <a:extLst>
                <a:ext uri="{FF2B5EF4-FFF2-40B4-BE49-F238E27FC236}">
                  <a16:creationId xmlns:a16="http://schemas.microsoft.com/office/drawing/2014/main" id="{72A7B574-846A-4CDF-BC58-7E48DB103B14}"/>
                </a:ext>
              </a:extLst>
            </p:cNvPr>
            <p:cNvSpPr>
              <a:spLocks noChangeShapeType="1"/>
            </p:cNvSpPr>
            <p:nvPr/>
          </p:nvSpPr>
          <p:spPr bwMode="auto">
            <a:xfrm>
              <a:off x="439738" y="1624013"/>
              <a:ext cx="0" cy="393700"/>
            </a:xfrm>
            <a:prstGeom prst="line">
              <a:avLst/>
            </a:prstGeom>
            <a:noFill/>
            <a:ln w="28575">
              <a:solidFill>
                <a:srgbClr val="EAD88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 name="Freeform 295">
              <a:extLst>
                <a:ext uri="{FF2B5EF4-FFF2-40B4-BE49-F238E27FC236}">
                  <a16:creationId xmlns:a16="http://schemas.microsoft.com/office/drawing/2014/main" id="{66A3EBFC-C564-410C-A24F-AE910A276E0A}"/>
                </a:ext>
              </a:extLst>
            </p:cNvPr>
            <p:cNvSpPr>
              <a:spLocks/>
            </p:cNvSpPr>
            <p:nvPr/>
          </p:nvSpPr>
          <p:spPr bwMode="auto">
            <a:xfrm>
              <a:off x="228600" y="1219200"/>
              <a:ext cx="222250" cy="577850"/>
            </a:xfrm>
            <a:custGeom>
              <a:avLst/>
              <a:gdLst>
                <a:gd name="T0" fmla="*/ 2147483646 w 173"/>
                <a:gd name="T1" fmla="*/ 2147483646 h 375"/>
                <a:gd name="T2" fmla="*/ 2147483646 w 173"/>
                <a:gd name="T3" fmla="*/ 0 h 375"/>
                <a:gd name="T4" fmla="*/ 2147483646 w 173"/>
                <a:gd name="T5" fmla="*/ 2147483646 h 375"/>
                <a:gd name="T6" fmla="*/ 2147483646 w 173"/>
                <a:gd name="T7" fmla="*/ 2147483646 h 375"/>
                <a:gd name="T8" fmla="*/ 2147483646 w 173"/>
                <a:gd name="T9" fmla="*/ 2147483646 h 375"/>
                <a:gd name="T10" fmla="*/ 2147483646 w 173"/>
                <a:gd name="T11" fmla="*/ 2147483646 h 375"/>
                <a:gd name="T12" fmla="*/ 2147483646 w 173"/>
                <a:gd name="T13" fmla="*/ 2147483646 h 375"/>
                <a:gd name="T14" fmla="*/ 2147483646 w 173"/>
                <a:gd name="T15" fmla="*/ 2147483646 h 375"/>
                <a:gd name="T16" fmla="*/ 0 w 173"/>
                <a:gd name="T17" fmla="*/ 2147483646 h 375"/>
                <a:gd name="T18" fmla="*/ 0 w 173"/>
                <a:gd name="T19" fmla="*/ 2147483646 h 375"/>
                <a:gd name="T20" fmla="*/ 2147483646 w 173"/>
                <a:gd name="T21" fmla="*/ 2147483646 h 375"/>
                <a:gd name="T22" fmla="*/ 2147483646 w 173"/>
                <a:gd name="T23" fmla="*/ 2147483646 h 375"/>
                <a:gd name="T24" fmla="*/ 2147483646 w 173"/>
                <a:gd name="T25" fmla="*/ 2147483646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68" name="Group 242">
            <a:extLst>
              <a:ext uri="{FF2B5EF4-FFF2-40B4-BE49-F238E27FC236}">
                <a16:creationId xmlns:a16="http://schemas.microsoft.com/office/drawing/2014/main" id="{AAB9023F-1D2C-4EB0-8E0A-F46F26C6B047}"/>
              </a:ext>
            </a:extLst>
          </p:cNvPr>
          <p:cNvGrpSpPr>
            <a:grpSpLocks/>
          </p:cNvGrpSpPr>
          <p:nvPr/>
        </p:nvGrpSpPr>
        <p:grpSpPr bwMode="auto">
          <a:xfrm>
            <a:off x="2306638" y="5445125"/>
            <a:ext cx="233362" cy="898525"/>
            <a:chOff x="228600" y="1219200"/>
            <a:chExt cx="222250" cy="858838"/>
          </a:xfrm>
        </p:grpSpPr>
        <p:sp>
          <p:nvSpPr>
            <p:cNvPr id="69" name="Line 293">
              <a:extLst>
                <a:ext uri="{FF2B5EF4-FFF2-40B4-BE49-F238E27FC236}">
                  <a16:creationId xmlns:a16="http://schemas.microsoft.com/office/drawing/2014/main" id="{A63BF87E-5992-4CD2-9FD5-960AE809F06F}"/>
                </a:ext>
              </a:extLst>
            </p:cNvPr>
            <p:cNvSpPr>
              <a:spLocks noChangeShapeType="1"/>
            </p:cNvSpPr>
            <p:nvPr/>
          </p:nvSpPr>
          <p:spPr bwMode="auto">
            <a:xfrm>
              <a:off x="234950" y="1684338"/>
              <a:ext cx="0" cy="393700"/>
            </a:xfrm>
            <a:prstGeom prst="line">
              <a:avLst/>
            </a:prstGeom>
            <a:noFill/>
            <a:ln w="28575">
              <a:solidFill>
                <a:srgbClr val="EAD88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 name="Line 294">
              <a:extLst>
                <a:ext uri="{FF2B5EF4-FFF2-40B4-BE49-F238E27FC236}">
                  <a16:creationId xmlns:a16="http://schemas.microsoft.com/office/drawing/2014/main" id="{7E7699AE-2FCF-44CD-8F5F-6C8117BFDA31}"/>
                </a:ext>
              </a:extLst>
            </p:cNvPr>
            <p:cNvSpPr>
              <a:spLocks noChangeShapeType="1"/>
            </p:cNvSpPr>
            <p:nvPr/>
          </p:nvSpPr>
          <p:spPr bwMode="auto">
            <a:xfrm>
              <a:off x="439738" y="1624013"/>
              <a:ext cx="0" cy="393700"/>
            </a:xfrm>
            <a:prstGeom prst="line">
              <a:avLst/>
            </a:prstGeom>
            <a:noFill/>
            <a:ln w="28575">
              <a:solidFill>
                <a:srgbClr val="EAD88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 name="Freeform 295">
              <a:extLst>
                <a:ext uri="{FF2B5EF4-FFF2-40B4-BE49-F238E27FC236}">
                  <a16:creationId xmlns:a16="http://schemas.microsoft.com/office/drawing/2014/main" id="{D80C00B8-B903-471D-984D-A97842EA8F80}"/>
                </a:ext>
              </a:extLst>
            </p:cNvPr>
            <p:cNvSpPr>
              <a:spLocks/>
            </p:cNvSpPr>
            <p:nvPr/>
          </p:nvSpPr>
          <p:spPr bwMode="auto">
            <a:xfrm>
              <a:off x="228600" y="1219200"/>
              <a:ext cx="222250" cy="577850"/>
            </a:xfrm>
            <a:custGeom>
              <a:avLst/>
              <a:gdLst>
                <a:gd name="T0" fmla="*/ 2147483646 w 173"/>
                <a:gd name="T1" fmla="*/ 2147483646 h 375"/>
                <a:gd name="T2" fmla="*/ 2147483646 w 173"/>
                <a:gd name="T3" fmla="*/ 0 h 375"/>
                <a:gd name="T4" fmla="*/ 2147483646 w 173"/>
                <a:gd name="T5" fmla="*/ 2147483646 h 375"/>
                <a:gd name="T6" fmla="*/ 2147483646 w 173"/>
                <a:gd name="T7" fmla="*/ 2147483646 h 375"/>
                <a:gd name="T8" fmla="*/ 2147483646 w 173"/>
                <a:gd name="T9" fmla="*/ 2147483646 h 375"/>
                <a:gd name="T10" fmla="*/ 2147483646 w 173"/>
                <a:gd name="T11" fmla="*/ 2147483646 h 375"/>
                <a:gd name="T12" fmla="*/ 2147483646 w 173"/>
                <a:gd name="T13" fmla="*/ 2147483646 h 375"/>
                <a:gd name="T14" fmla="*/ 2147483646 w 173"/>
                <a:gd name="T15" fmla="*/ 2147483646 h 375"/>
                <a:gd name="T16" fmla="*/ 0 w 173"/>
                <a:gd name="T17" fmla="*/ 2147483646 h 375"/>
                <a:gd name="T18" fmla="*/ 0 w 173"/>
                <a:gd name="T19" fmla="*/ 2147483646 h 375"/>
                <a:gd name="T20" fmla="*/ 2147483646 w 173"/>
                <a:gd name="T21" fmla="*/ 2147483646 h 375"/>
                <a:gd name="T22" fmla="*/ 2147483646 w 173"/>
                <a:gd name="T23" fmla="*/ 2147483646 h 375"/>
                <a:gd name="T24" fmla="*/ 2147483646 w 173"/>
                <a:gd name="T25" fmla="*/ 2147483646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sp>
        <p:nvSpPr>
          <p:cNvPr id="74" name="Rectangle 1">
            <a:extLst>
              <a:ext uri="{FF2B5EF4-FFF2-40B4-BE49-F238E27FC236}">
                <a16:creationId xmlns:a16="http://schemas.microsoft.com/office/drawing/2014/main" id="{1F92745A-D6B8-4787-89B3-E818D489320E}"/>
              </a:ext>
            </a:extLst>
          </p:cNvPr>
          <p:cNvSpPr>
            <a:spLocks noChangeArrowheads="1"/>
          </p:cNvSpPr>
          <p:nvPr/>
        </p:nvSpPr>
        <p:spPr bwMode="auto">
          <a:xfrm>
            <a:off x="792163" y="9378950"/>
            <a:ext cx="23622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1000"/>
              <a:t>https://youtu.be/5CKOFGYkO0g?t=28</a:t>
            </a:r>
          </a:p>
        </p:txBody>
      </p:sp>
      <p:pic>
        <p:nvPicPr>
          <p:cNvPr id="75" name="Picture 3">
            <a:extLst>
              <a:ext uri="{FF2B5EF4-FFF2-40B4-BE49-F238E27FC236}">
                <a16:creationId xmlns:a16="http://schemas.microsoft.com/office/drawing/2014/main" id="{187C2666-AACB-4053-B268-030D2F44CD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63" y="89281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Freeform 20">
            <a:extLst>
              <a:ext uri="{FF2B5EF4-FFF2-40B4-BE49-F238E27FC236}">
                <a16:creationId xmlns:a16="http://schemas.microsoft.com/office/drawing/2014/main" id="{22AF5980-F0A6-4664-9156-69B4076F7F3F}"/>
              </a:ext>
            </a:extLst>
          </p:cNvPr>
          <p:cNvSpPr>
            <a:spLocks/>
          </p:cNvSpPr>
          <p:nvPr/>
        </p:nvSpPr>
        <p:spPr bwMode="auto">
          <a:xfrm flipH="1">
            <a:off x="3819525" y="5373687"/>
            <a:ext cx="457200" cy="1633538"/>
          </a:xfrm>
          <a:custGeom>
            <a:avLst/>
            <a:gdLst>
              <a:gd name="T0" fmla="*/ 0 w 12722"/>
              <a:gd name="T1" fmla="*/ 2147483646 h 13143"/>
              <a:gd name="T2" fmla="*/ 0 w 12722"/>
              <a:gd name="T3" fmla="*/ 2147483646 h 13143"/>
              <a:gd name="T4" fmla="*/ 2147483646 w 12722"/>
              <a:gd name="T5" fmla="*/ 0 h 13143"/>
              <a:gd name="T6" fmla="*/ 2147483646 w 12722"/>
              <a:gd name="T7" fmla="*/ 2147483646 h 13143"/>
              <a:gd name="T8" fmla="*/ 0 w 12722"/>
              <a:gd name="T9" fmla="*/ 2147483646 h 131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22" h="13143">
                <a:moveTo>
                  <a:pt x="0" y="13143"/>
                </a:moveTo>
                <a:lnTo>
                  <a:pt x="0" y="3143"/>
                </a:lnTo>
                <a:lnTo>
                  <a:pt x="12475" y="0"/>
                </a:lnTo>
                <a:cubicBezTo>
                  <a:pt x="12557" y="2619"/>
                  <a:pt x="12640" y="5238"/>
                  <a:pt x="12722" y="7857"/>
                </a:cubicBezTo>
                <a:lnTo>
                  <a:pt x="0" y="13143"/>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80" name="Freeform 6">
            <a:extLst>
              <a:ext uri="{FF2B5EF4-FFF2-40B4-BE49-F238E27FC236}">
                <a16:creationId xmlns:a16="http://schemas.microsoft.com/office/drawing/2014/main" id="{A79771B5-EE4E-41F3-ABCB-AAB4667FDF61}"/>
              </a:ext>
            </a:extLst>
          </p:cNvPr>
          <p:cNvSpPr>
            <a:spLocks/>
          </p:cNvSpPr>
          <p:nvPr/>
        </p:nvSpPr>
        <p:spPr bwMode="auto">
          <a:xfrm>
            <a:off x="1924050" y="6297612"/>
            <a:ext cx="1633990" cy="976810"/>
          </a:xfrm>
          <a:custGeom>
            <a:avLst/>
            <a:gdLst>
              <a:gd name="T0" fmla="*/ 2147483646 w 528"/>
              <a:gd name="T1" fmla="*/ 2147483646 h 288"/>
              <a:gd name="T2" fmla="*/ 0 w 528"/>
              <a:gd name="T3" fmla="*/ 2147483646 h 288"/>
              <a:gd name="T4" fmla="*/ 0 w 528"/>
              <a:gd name="T5" fmla="*/ 0 h 288"/>
              <a:gd name="T6" fmla="*/ 2147483646 w 528"/>
              <a:gd name="T7" fmla="*/ 0 h 288"/>
              <a:gd name="T8" fmla="*/ 2147483646 w 528"/>
              <a:gd name="T9" fmla="*/ 2147483646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pSp>
        <p:nvGrpSpPr>
          <p:cNvPr id="81" name="Group 6">
            <a:extLst>
              <a:ext uri="{FF2B5EF4-FFF2-40B4-BE49-F238E27FC236}">
                <a16:creationId xmlns:a16="http://schemas.microsoft.com/office/drawing/2014/main" id="{68BDF2FD-81F3-44F3-B65B-CD881B7CC52B}"/>
              </a:ext>
            </a:extLst>
          </p:cNvPr>
          <p:cNvGrpSpPr>
            <a:grpSpLocks/>
          </p:cNvGrpSpPr>
          <p:nvPr/>
        </p:nvGrpSpPr>
        <p:grpSpPr bwMode="auto">
          <a:xfrm>
            <a:off x="2192338" y="6956425"/>
            <a:ext cx="685800" cy="630237"/>
            <a:chOff x="4119721" y="6627395"/>
            <a:chExt cx="685800" cy="630655"/>
          </a:xfrm>
        </p:grpSpPr>
        <p:grpSp>
          <p:nvGrpSpPr>
            <p:cNvPr id="82" name="Group 13">
              <a:extLst>
                <a:ext uri="{FF2B5EF4-FFF2-40B4-BE49-F238E27FC236}">
                  <a16:creationId xmlns:a16="http://schemas.microsoft.com/office/drawing/2014/main" id="{AFF50114-20AD-4E28-8F9A-AAD3C0BD53DD}"/>
                </a:ext>
              </a:extLst>
            </p:cNvPr>
            <p:cNvGrpSpPr>
              <a:grpSpLocks/>
            </p:cNvGrpSpPr>
            <p:nvPr/>
          </p:nvGrpSpPr>
          <p:grpSpPr bwMode="auto">
            <a:xfrm>
              <a:off x="4119721" y="6705600"/>
              <a:ext cx="685800" cy="552450"/>
              <a:chOff x="6598444" y="7458229"/>
              <a:chExt cx="685800" cy="552450"/>
            </a:xfrm>
          </p:grpSpPr>
          <p:cxnSp>
            <p:nvCxnSpPr>
              <p:cNvPr id="84" name="Straight Connector 83">
                <a:extLst>
                  <a:ext uri="{FF2B5EF4-FFF2-40B4-BE49-F238E27FC236}">
                    <a16:creationId xmlns:a16="http://schemas.microsoft.com/office/drawing/2014/main" id="{CB568212-ACAF-4EA9-A9C1-FF182FE2D160}"/>
                  </a:ext>
                </a:extLst>
              </p:cNvPr>
              <p:cNvCxnSpPr/>
              <p:nvPr/>
            </p:nvCxnSpPr>
            <p:spPr>
              <a:xfrm flipV="1">
                <a:off x="6688931" y="7680260"/>
                <a:ext cx="0" cy="330419"/>
              </a:xfrm>
              <a:prstGeom prst="line">
                <a:avLst/>
              </a:prstGeom>
              <a:ln w="44450">
                <a:solidFill>
                  <a:schemeClr val="accent1">
                    <a:shade val="95000"/>
                    <a:satMod val="105000"/>
                  </a:schemeClr>
                </a:solidFill>
              </a:ln>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5207847F-2210-411C-81FD-2B25480806A6}"/>
                  </a:ext>
                </a:extLst>
              </p:cNvPr>
              <p:cNvCxnSpPr/>
              <p:nvPr/>
            </p:nvCxnSpPr>
            <p:spPr>
              <a:xfrm flipV="1">
                <a:off x="7208044" y="7680260"/>
                <a:ext cx="0" cy="330419"/>
              </a:xfrm>
              <a:prstGeom prst="line">
                <a:avLst/>
              </a:prstGeom>
              <a:ln w="44450">
                <a:solidFill>
                  <a:schemeClr val="accent1">
                    <a:shade val="95000"/>
                    <a:satMod val="105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238DCFCC-AA9B-47E1-8882-594E75F08BF0}"/>
                  </a:ext>
                </a:extLst>
              </p:cNvPr>
              <p:cNvCxnSpPr/>
              <p:nvPr/>
            </p:nvCxnSpPr>
            <p:spPr>
              <a:xfrm flipV="1">
                <a:off x="6750844" y="7515051"/>
                <a:ext cx="0" cy="330419"/>
              </a:xfrm>
              <a:prstGeom prst="line">
                <a:avLst/>
              </a:prstGeom>
              <a:ln w="44450">
                <a:solidFill>
                  <a:schemeClr val="accent1">
                    <a:shade val="95000"/>
                    <a:satMod val="105000"/>
                  </a:schemeClr>
                </a:solidFill>
              </a:ln>
            </p:spPr>
            <p:style>
              <a:lnRef idx="2">
                <a:schemeClr val="accent1"/>
              </a:lnRef>
              <a:fillRef idx="0">
                <a:schemeClr val="accent1"/>
              </a:fillRef>
              <a:effectRef idx="1">
                <a:schemeClr val="accent1"/>
              </a:effectRef>
              <a:fontRef idx="minor">
                <a:schemeClr val="tx1"/>
              </a:fontRef>
            </p:style>
          </p:cxnSp>
          <p:sp>
            <p:nvSpPr>
              <p:cNvPr id="87" name="Trapezoid 86">
                <a:extLst>
                  <a:ext uri="{FF2B5EF4-FFF2-40B4-BE49-F238E27FC236}">
                    <a16:creationId xmlns:a16="http://schemas.microsoft.com/office/drawing/2014/main" id="{E3238FD6-80A2-414D-98CE-903D3A563897}"/>
                  </a:ext>
                </a:extLst>
              </p:cNvPr>
              <p:cNvSpPr/>
              <p:nvPr/>
            </p:nvSpPr>
            <p:spPr>
              <a:xfrm>
                <a:off x="6598444" y="7457863"/>
                <a:ext cx="685800" cy="273231"/>
              </a:xfrm>
              <a:prstGeom prst="trapezoid">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pic>
          <p:nvPicPr>
            <p:cNvPr id="83" name="Picture 8">
              <a:extLst>
                <a:ext uri="{FF2B5EF4-FFF2-40B4-BE49-F238E27FC236}">
                  <a16:creationId xmlns:a16="http://schemas.microsoft.com/office/drawing/2014/main" id="{A6BB8C2C-0187-49D3-9364-4A7D462142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4334650" y="6627395"/>
              <a:ext cx="355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216">
            <a:extLst>
              <a:ext uri="{FF2B5EF4-FFF2-40B4-BE49-F238E27FC236}">
                <a16:creationId xmlns:a16="http://schemas.microsoft.com/office/drawing/2014/main" id="{B2FB3851-C616-473A-A279-4CFFEEDE56E9}"/>
              </a:ext>
            </a:extLst>
          </p:cNvPr>
          <p:cNvGrpSpPr>
            <a:grpSpLocks/>
          </p:cNvGrpSpPr>
          <p:nvPr/>
        </p:nvGrpSpPr>
        <p:grpSpPr bwMode="auto">
          <a:xfrm>
            <a:off x="4524375" y="5467350"/>
            <a:ext cx="301625" cy="828675"/>
            <a:chOff x="838200" y="381000"/>
            <a:chExt cx="287338" cy="790576"/>
          </a:xfrm>
        </p:grpSpPr>
        <p:sp>
          <p:nvSpPr>
            <p:cNvPr id="89" name="Line 30">
              <a:extLst>
                <a:ext uri="{FF2B5EF4-FFF2-40B4-BE49-F238E27FC236}">
                  <a16:creationId xmlns:a16="http://schemas.microsoft.com/office/drawing/2014/main" id="{116391F1-268F-4E03-94A2-A66B4AF39C37}"/>
                </a:ext>
              </a:extLst>
            </p:cNvPr>
            <p:cNvSpPr>
              <a:spLocks noChangeShapeType="1"/>
            </p:cNvSpPr>
            <p:nvPr/>
          </p:nvSpPr>
          <p:spPr bwMode="auto">
            <a:xfrm>
              <a:off x="849313" y="769938"/>
              <a:ext cx="0" cy="401638"/>
            </a:xfrm>
            <a:prstGeom prst="line">
              <a:avLst/>
            </a:prstGeom>
            <a:noFill/>
            <a:ln w="28575">
              <a:solidFill>
                <a:srgbClr val="EAD88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 name="Line 31">
              <a:extLst>
                <a:ext uri="{FF2B5EF4-FFF2-40B4-BE49-F238E27FC236}">
                  <a16:creationId xmlns:a16="http://schemas.microsoft.com/office/drawing/2014/main" id="{BC2EA66B-782A-4E54-8C09-86D95474A5CF}"/>
                </a:ext>
              </a:extLst>
            </p:cNvPr>
            <p:cNvSpPr>
              <a:spLocks noChangeShapeType="1"/>
            </p:cNvSpPr>
            <p:nvPr/>
          </p:nvSpPr>
          <p:spPr bwMode="auto">
            <a:xfrm>
              <a:off x="1112838" y="769938"/>
              <a:ext cx="0" cy="401638"/>
            </a:xfrm>
            <a:prstGeom prst="line">
              <a:avLst/>
            </a:prstGeom>
            <a:noFill/>
            <a:ln w="28575">
              <a:solidFill>
                <a:srgbClr val="EAD88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 name="Freeform 32">
              <a:extLst>
                <a:ext uri="{FF2B5EF4-FFF2-40B4-BE49-F238E27FC236}">
                  <a16:creationId xmlns:a16="http://schemas.microsoft.com/office/drawing/2014/main" id="{D9EEF333-F050-4F12-B777-8873DCD64FAB}"/>
                </a:ext>
              </a:extLst>
            </p:cNvPr>
            <p:cNvSpPr>
              <a:spLocks/>
            </p:cNvSpPr>
            <p:nvPr/>
          </p:nvSpPr>
          <p:spPr bwMode="auto">
            <a:xfrm>
              <a:off x="838200" y="381000"/>
              <a:ext cx="287338" cy="527050"/>
            </a:xfrm>
            <a:custGeom>
              <a:avLst/>
              <a:gdLst>
                <a:gd name="T0" fmla="*/ 2147483646 w 277"/>
                <a:gd name="T1" fmla="*/ 0 h 517"/>
                <a:gd name="T2" fmla="*/ 2147483646 w 277"/>
                <a:gd name="T3" fmla="*/ 0 h 517"/>
                <a:gd name="T4" fmla="*/ 2147483646 w 277"/>
                <a:gd name="T5" fmla="*/ 2147483646 h 517"/>
                <a:gd name="T6" fmla="*/ 2147483646 w 277"/>
                <a:gd name="T7" fmla="*/ 2147483646 h 517"/>
                <a:gd name="T8" fmla="*/ 2147483646 w 277"/>
                <a:gd name="T9" fmla="*/ 2147483646 h 517"/>
                <a:gd name="T10" fmla="*/ 2147483646 w 277"/>
                <a:gd name="T11" fmla="*/ 2147483646 h 517"/>
                <a:gd name="T12" fmla="*/ 2147483646 w 277"/>
                <a:gd name="T13" fmla="*/ 2147483646 h 517"/>
                <a:gd name="T14" fmla="*/ 2147483646 w 277"/>
                <a:gd name="T15" fmla="*/ 2147483646 h 517"/>
                <a:gd name="T16" fmla="*/ 0 w 277"/>
                <a:gd name="T17" fmla="*/ 2147483646 h 517"/>
                <a:gd name="T18" fmla="*/ 0 w 277"/>
                <a:gd name="T19" fmla="*/ 2147483646 h 517"/>
                <a:gd name="T20" fmla="*/ 2147483646 w 277"/>
                <a:gd name="T21" fmla="*/ 2147483646 h 517"/>
                <a:gd name="T22" fmla="*/ 2147483646 w 277"/>
                <a:gd name="T23" fmla="*/ 2147483646 h 517"/>
                <a:gd name="T24" fmla="*/ 2147483646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92" name="Group 216">
            <a:extLst>
              <a:ext uri="{FF2B5EF4-FFF2-40B4-BE49-F238E27FC236}">
                <a16:creationId xmlns:a16="http://schemas.microsoft.com/office/drawing/2014/main" id="{89B7D87C-0754-41A2-ABFD-14185969DC12}"/>
              </a:ext>
            </a:extLst>
          </p:cNvPr>
          <p:cNvGrpSpPr>
            <a:grpSpLocks/>
          </p:cNvGrpSpPr>
          <p:nvPr/>
        </p:nvGrpSpPr>
        <p:grpSpPr bwMode="auto">
          <a:xfrm>
            <a:off x="4910138" y="5473700"/>
            <a:ext cx="301625" cy="828675"/>
            <a:chOff x="838200" y="381000"/>
            <a:chExt cx="287338" cy="790576"/>
          </a:xfrm>
        </p:grpSpPr>
        <p:sp>
          <p:nvSpPr>
            <p:cNvPr id="93" name="Line 30">
              <a:extLst>
                <a:ext uri="{FF2B5EF4-FFF2-40B4-BE49-F238E27FC236}">
                  <a16:creationId xmlns:a16="http://schemas.microsoft.com/office/drawing/2014/main" id="{52F08202-B046-4D1D-9E85-5B24BA16AE60}"/>
                </a:ext>
              </a:extLst>
            </p:cNvPr>
            <p:cNvSpPr>
              <a:spLocks noChangeShapeType="1"/>
            </p:cNvSpPr>
            <p:nvPr/>
          </p:nvSpPr>
          <p:spPr bwMode="auto">
            <a:xfrm>
              <a:off x="849313" y="769938"/>
              <a:ext cx="0" cy="401638"/>
            </a:xfrm>
            <a:prstGeom prst="line">
              <a:avLst/>
            </a:prstGeom>
            <a:noFill/>
            <a:ln w="28575">
              <a:solidFill>
                <a:srgbClr val="EAD88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 name="Line 31">
              <a:extLst>
                <a:ext uri="{FF2B5EF4-FFF2-40B4-BE49-F238E27FC236}">
                  <a16:creationId xmlns:a16="http://schemas.microsoft.com/office/drawing/2014/main" id="{E85DDC5E-95E1-41C7-880C-26BDF57EA020}"/>
                </a:ext>
              </a:extLst>
            </p:cNvPr>
            <p:cNvSpPr>
              <a:spLocks noChangeShapeType="1"/>
            </p:cNvSpPr>
            <p:nvPr/>
          </p:nvSpPr>
          <p:spPr bwMode="auto">
            <a:xfrm>
              <a:off x="1112838" y="769938"/>
              <a:ext cx="0" cy="401638"/>
            </a:xfrm>
            <a:prstGeom prst="line">
              <a:avLst/>
            </a:prstGeom>
            <a:noFill/>
            <a:ln w="28575">
              <a:solidFill>
                <a:srgbClr val="EAD88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 name="Freeform 32">
              <a:extLst>
                <a:ext uri="{FF2B5EF4-FFF2-40B4-BE49-F238E27FC236}">
                  <a16:creationId xmlns:a16="http://schemas.microsoft.com/office/drawing/2014/main" id="{7A1DC033-F410-42A8-AF93-93F480DDE094}"/>
                </a:ext>
              </a:extLst>
            </p:cNvPr>
            <p:cNvSpPr>
              <a:spLocks/>
            </p:cNvSpPr>
            <p:nvPr/>
          </p:nvSpPr>
          <p:spPr bwMode="auto">
            <a:xfrm>
              <a:off x="838200" y="381000"/>
              <a:ext cx="287338" cy="527050"/>
            </a:xfrm>
            <a:custGeom>
              <a:avLst/>
              <a:gdLst>
                <a:gd name="T0" fmla="*/ 2147483646 w 277"/>
                <a:gd name="T1" fmla="*/ 0 h 517"/>
                <a:gd name="T2" fmla="*/ 2147483646 w 277"/>
                <a:gd name="T3" fmla="*/ 0 h 517"/>
                <a:gd name="T4" fmla="*/ 2147483646 w 277"/>
                <a:gd name="T5" fmla="*/ 2147483646 h 517"/>
                <a:gd name="T6" fmla="*/ 2147483646 w 277"/>
                <a:gd name="T7" fmla="*/ 2147483646 h 517"/>
                <a:gd name="T8" fmla="*/ 2147483646 w 277"/>
                <a:gd name="T9" fmla="*/ 2147483646 h 517"/>
                <a:gd name="T10" fmla="*/ 2147483646 w 277"/>
                <a:gd name="T11" fmla="*/ 2147483646 h 517"/>
                <a:gd name="T12" fmla="*/ 2147483646 w 277"/>
                <a:gd name="T13" fmla="*/ 2147483646 h 517"/>
                <a:gd name="T14" fmla="*/ 2147483646 w 277"/>
                <a:gd name="T15" fmla="*/ 2147483646 h 517"/>
                <a:gd name="T16" fmla="*/ 0 w 277"/>
                <a:gd name="T17" fmla="*/ 2147483646 h 517"/>
                <a:gd name="T18" fmla="*/ 0 w 277"/>
                <a:gd name="T19" fmla="*/ 2147483646 h 517"/>
                <a:gd name="T20" fmla="*/ 2147483646 w 277"/>
                <a:gd name="T21" fmla="*/ 2147483646 h 517"/>
                <a:gd name="T22" fmla="*/ 2147483646 w 277"/>
                <a:gd name="T23" fmla="*/ 2147483646 h 517"/>
                <a:gd name="T24" fmla="*/ 2147483646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sp>
        <p:nvSpPr>
          <p:cNvPr id="96" name="Freeform 56">
            <a:extLst>
              <a:ext uri="{FF2B5EF4-FFF2-40B4-BE49-F238E27FC236}">
                <a16:creationId xmlns:a16="http://schemas.microsoft.com/office/drawing/2014/main" id="{3CBC9A9E-A670-4F8A-B016-05D58A58993F}"/>
              </a:ext>
            </a:extLst>
          </p:cNvPr>
          <p:cNvSpPr>
            <a:spLocks/>
          </p:cNvSpPr>
          <p:nvPr/>
        </p:nvSpPr>
        <p:spPr bwMode="auto">
          <a:xfrm>
            <a:off x="5562600" y="5783262"/>
            <a:ext cx="633413" cy="1285875"/>
          </a:xfrm>
          <a:custGeom>
            <a:avLst/>
            <a:gdLst>
              <a:gd name="T0" fmla="*/ 2147483646 w 60"/>
              <a:gd name="T1" fmla="*/ 2147483646 h 624"/>
              <a:gd name="T2" fmla="*/ 2147483646 w 60"/>
              <a:gd name="T3" fmla="*/ 2147483646 h 624"/>
              <a:gd name="T4" fmla="*/ 0 w 60"/>
              <a:gd name="T5" fmla="*/ 0 h 624"/>
              <a:gd name="T6" fmla="*/ 0 w 60"/>
              <a:gd name="T7" fmla="*/ 2147483646 h 624"/>
              <a:gd name="T8" fmla="*/ 2147483646 w 60"/>
              <a:gd name="T9" fmla="*/ 2147483646 h 624"/>
              <a:gd name="T10" fmla="*/ 0 60000 65536"/>
              <a:gd name="T11" fmla="*/ 0 60000 65536"/>
              <a:gd name="T12" fmla="*/ 0 60000 65536"/>
              <a:gd name="T13" fmla="*/ 0 60000 65536"/>
              <a:gd name="T14" fmla="*/ 0 60000 65536"/>
              <a:gd name="T15" fmla="*/ 0 w 60"/>
              <a:gd name="T16" fmla="*/ 0 h 624"/>
              <a:gd name="T17" fmla="*/ 60 w 60"/>
              <a:gd name="T18" fmla="*/ 624 h 624"/>
            </a:gdLst>
            <a:ahLst/>
            <a:cxnLst>
              <a:cxn ang="T10">
                <a:pos x="T0" y="T1"/>
              </a:cxn>
              <a:cxn ang="T11">
                <a:pos x="T2" y="T3"/>
              </a:cxn>
              <a:cxn ang="T12">
                <a:pos x="T4" y="T5"/>
              </a:cxn>
              <a:cxn ang="T13">
                <a:pos x="T6" y="T7"/>
              </a:cxn>
              <a:cxn ang="T14">
                <a:pos x="T8" y="T9"/>
              </a:cxn>
            </a:cxnLst>
            <a:rect l="T15" t="T16" r="T17" b="T18"/>
            <a:pathLst>
              <a:path w="60" h="624">
                <a:moveTo>
                  <a:pt x="60" y="624"/>
                </a:moveTo>
                <a:lnTo>
                  <a:pt x="60" y="144"/>
                </a:lnTo>
                <a:lnTo>
                  <a:pt x="0" y="0"/>
                </a:lnTo>
                <a:lnTo>
                  <a:pt x="0" y="468"/>
                </a:lnTo>
                <a:lnTo>
                  <a:pt x="60" y="624"/>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pSp>
        <p:nvGrpSpPr>
          <p:cNvPr id="98" name="Group 323">
            <a:extLst>
              <a:ext uri="{FF2B5EF4-FFF2-40B4-BE49-F238E27FC236}">
                <a16:creationId xmlns:a16="http://schemas.microsoft.com/office/drawing/2014/main" id="{DDEA90C0-DB5F-4C28-AE99-F87AA661BBF1}"/>
              </a:ext>
            </a:extLst>
          </p:cNvPr>
          <p:cNvGrpSpPr>
            <a:grpSpLocks/>
          </p:cNvGrpSpPr>
          <p:nvPr/>
        </p:nvGrpSpPr>
        <p:grpSpPr bwMode="auto">
          <a:xfrm flipH="1">
            <a:off x="6319838" y="5659437"/>
            <a:ext cx="231775" cy="898525"/>
            <a:chOff x="228600" y="1219200"/>
            <a:chExt cx="222250" cy="858838"/>
          </a:xfrm>
        </p:grpSpPr>
        <p:sp>
          <p:nvSpPr>
            <p:cNvPr id="99" name="Line 293">
              <a:extLst>
                <a:ext uri="{FF2B5EF4-FFF2-40B4-BE49-F238E27FC236}">
                  <a16:creationId xmlns:a16="http://schemas.microsoft.com/office/drawing/2014/main" id="{98DFD7E8-5DD1-4A4C-983B-1B39BDB8A75D}"/>
                </a:ext>
              </a:extLst>
            </p:cNvPr>
            <p:cNvSpPr>
              <a:spLocks noChangeShapeType="1"/>
            </p:cNvSpPr>
            <p:nvPr/>
          </p:nvSpPr>
          <p:spPr bwMode="auto">
            <a:xfrm>
              <a:off x="234950" y="1684338"/>
              <a:ext cx="0" cy="393700"/>
            </a:xfrm>
            <a:prstGeom prst="line">
              <a:avLst/>
            </a:prstGeom>
            <a:noFill/>
            <a:ln w="28575">
              <a:solidFill>
                <a:srgbClr val="EAD88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0" name="Line 294">
              <a:extLst>
                <a:ext uri="{FF2B5EF4-FFF2-40B4-BE49-F238E27FC236}">
                  <a16:creationId xmlns:a16="http://schemas.microsoft.com/office/drawing/2014/main" id="{266C5631-0382-42BA-BE64-06B92DA8582E}"/>
                </a:ext>
              </a:extLst>
            </p:cNvPr>
            <p:cNvSpPr>
              <a:spLocks noChangeShapeType="1"/>
            </p:cNvSpPr>
            <p:nvPr/>
          </p:nvSpPr>
          <p:spPr bwMode="auto">
            <a:xfrm>
              <a:off x="439738" y="1624013"/>
              <a:ext cx="0" cy="393700"/>
            </a:xfrm>
            <a:prstGeom prst="line">
              <a:avLst/>
            </a:prstGeom>
            <a:noFill/>
            <a:ln w="28575">
              <a:solidFill>
                <a:srgbClr val="EAD88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 name="Freeform 295">
              <a:extLst>
                <a:ext uri="{FF2B5EF4-FFF2-40B4-BE49-F238E27FC236}">
                  <a16:creationId xmlns:a16="http://schemas.microsoft.com/office/drawing/2014/main" id="{5831340F-9E23-4484-B081-F8BF3E946C98}"/>
                </a:ext>
              </a:extLst>
            </p:cNvPr>
            <p:cNvSpPr>
              <a:spLocks/>
            </p:cNvSpPr>
            <p:nvPr/>
          </p:nvSpPr>
          <p:spPr bwMode="auto">
            <a:xfrm>
              <a:off x="228600" y="1219200"/>
              <a:ext cx="222250" cy="577850"/>
            </a:xfrm>
            <a:custGeom>
              <a:avLst/>
              <a:gdLst>
                <a:gd name="T0" fmla="*/ 2147483646 w 173"/>
                <a:gd name="T1" fmla="*/ 2147483646 h 375"/>
                <a:gd name="T2" fmla="*/ 2147483646 w 173"/>
                <a:gd name="T3" fmla="*/ 0 h 375"/>
                <a:gd name="T4" fmla="*/ 2147483646 w 173"/>
                <a:gd name="T5" fmla="*/ 2147483646 h 375"/>
                <a:gd name="T6" fmla="*/ 2147483646 w 173"/>
                <a:gd name="T7" fmla="*/ 2147483646 h 375"/>
                <a:gd name="T8" fmla="*/ 2147483646 w 173"/>
                <a:gd name="T9" fmla="*/ 2147483646 h 375"/>
                <a:gd name="T10" fmla="*/ 2147483646 w 173"/>
                <a:gd name="T11" fmla="*/ 2147483646 h 375"/>
                <a:gd name="T12" fmla="*/ 2147483646 w 173"/>
                <a:gd name="T13" fmla="*/ 2147483646 h 375"/>
                <a:gd name="T14" fmla="*/ 2147483646 w 173"/>
                <a:gd name="T15" fmla="*/ 2147483646 h 375"/>
                <a:gd name="T16" fmla="*/ 0 w 173"/>
                <a:gd name="T17" fmla="*/ 2147483646 h 375"/>
                <a:gd name="T18" fmla="*/ 0 w 173"/>
                <a:gd name="T19" fmla="*/ 2147483646 h 375"/>
                <a:gd name="T20" fmla="*/ 2147483646 w 173"/>
                <a:gd name="T21" fmla="*/ 2147483646 h 375"/>
                <a:gd name="T22" fmla="*/ 2147483646 w 173"/>
                <a:gd name="T23" fmla="*/ 2147483646 h 375"/>
                <a:gd name="T24" fmla="*/ 2147483646 w 173"/>
                <a:gd name="T25" fmla="*/ 2147483646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02" name="Group 36">
            <a:extLst>
              <a:ext uri="{FF2B5EF4-FFF2-40B4-BE49-F238E27FC236}">
                <a16:creationId xmlns:a16="http://schemas.microsoft.com/office/drawing/2014/main" id="{DBFBCF25-D6BA-4ED3-AABB-350C9356F333}"/>
              </a:ext>
            </a:extLst>
          </p:cNvPr>
          <p:cNvGrpSpPr>
            <a:grpSpLocks/>
          </p:cNvGrpSpPr>
          <p:nvPr/>
        </p:nvGrpSpPr>
        <p:grpSpPr bwMode="auto">
          <a:xfrm>
            <a:off x="4371975" y="8451850"/>
            <a:ext cx="604838" cy="554037"/>
            <a:chOff x="3886200" y="8935745"/>
            <a:chExt cx="604653" cy="553839"/>
          </a:xfrm>
        </p:grpSpPr>
        <p:pic>
          <p:nvPicPr>
            <p:cNvPr id="103" name="Picture 11">
              <a:extLst>
                <a:ext uri="{FF2B5EF4-FFF2-40B4-BE49-F238E27FC236}">
                  <a16:creationId xmlns:a16="http://schemas.microsoft.com/office/drawing/2014/main" id="{15CE62E8-5605-44D9-AB56-716940FAF5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8441" y="8935745"/>
              <a:ext cx="360655" cy="36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 name="TextBox 34">
              <a:extLst>
                <a:ext uri="{FF2B5EF4-FFF2-40B4-BE49-F238E27FC236}">
                  <a16:creationId xmlns:a16="http://schemas.microsoft.com/office/drawing/2014/main" id="{084682ED-9819-4F43-A4DD-36CA28F78FC1}"/>
                </a:ext>
              </a:extLst>
            </p:cNvPr>
            <p:cNvSpPr txBox="1">
              <a:spLocks noChangeArrowheads="1"/>
            </p:cNvSpPr>
            <p:nvPr/>
          </p:nvSpPr>
          <p:spPr bwMode="auto">
            <a:xfrm>
              <a:off x="3886200" y="9243363"/>
              <a:ext cx="60465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000"/>
                <a:t>START</a:t>
              </a:r>
            </a:p>
          </p:txBody>
        </p:sp>
      </p:gr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1400</TotalTime>
  <Words>268</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Saurutobi</cp:lastModifiedBy>
  <cp:revision>179</cp:revision>
  <dcterms:created xsi:type="dcterms:W3CDTF">2002-08-21T12:11:08Z</dcterms:created>
  <dcterms:modified xsi:type="dcterms:W3CDTF">2020-03-01T21:34:35Z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