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668635"/>
              </p:ext>
            </p:extLst>
          </p:nvPr>
        </p:nvGraphicFramePr>
        <p:xfrm>
          <a:off x="152400" y="152400"/>
          <a:ext cx="7010400" cy="43434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&amp; Game Club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7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One Round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Clipazines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Kris Erickson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“</a:t>
                      </a:r>
                      <a:r>
                        <a:rPr kumimoji="0" 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 idea that we don't have elimination of assault-type weapons, magazines that can hold multiple bullets in them is absolutely mindless. It is no violation of the second amendment. It is just a bow to the special interests, the gun manufacturers, and the NRA. It's </a:t>
                      </a:r>
                      <a:r>
                        <a:rPr kumimoji="0" lang="en-US" sz="11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gotta</a:t>
                      </a:r>
                      <a:r>
                        <a:rPr kumimoji="0" 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stop.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”</a:t>
                      </a:r>
                      <a:r>
                        <a:rPr kumimoji="0" 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</a:t>
                      </a:r>
                      <a:r>
                        <a:rPr lang="en-US" altLang="en-US" sz="1100" b="1" dirty="0"/>
                        <a:t>–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Joe Biden, 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 2, 2019.</a:t>
                      </a: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Let’s try it once Sleepy Joe’s way, then finish up using magazines that hold multiple bullets. It’s just common sense.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at start position, toes touching marks, firearm loaded with only 1 round.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on belt, muzzle pointed at cone.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13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IDPA,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668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 engage PP1 from start position. While moving to P1, you are surprised by T1.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Engage remaining targets from available cover.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Engaging PP1 from outside of start position is a DQ.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643553" y="744848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6103939" y="535864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4696619" y="4474422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1981269" y="711453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3011486" y="576357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544886" y="519982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1068139" y="478079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266700" y="49193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426149" y="618696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grpSp>
        <p:nvGrpSpPr>
          <p:cNvPr id="54" name="Group 216">
            <a:extLst>
              <a:ext uri="{FF2B5EF4-FFF2-40B4-BE49-F238E27FC236}">
                <a16:creationId xmlns:a16="http://schemas.microsoft.com/office/drawing/2014/main" id="{F5371A45-39B1-41A5-A40A-F09516D4B983}"/>
              </a:ext>
            </a:extLst>
          </p:cNvPr>
          <p:cNvGrpSpPr>
            <a:grpSpLocks/>
          </p:cNvGrpSpPr>
          <p:nvPr/>
        </p:nvGrpSpPr>
        <p:grpSpPr bwMode="auto">
          <a:xfrm>
            <a:off x="3440113" y="5961062"/>
            <a:ext cx="301625" cy="828675"/>
            <a:chOff x="838200" y="381000"/>
            <a:chExt cx="287338" cy="790576"/>
          </a:xfrm>
        </p:grpSpPr>
        <p:sp>
          <p:nvSpPr>
            <p:cNvPr id="55" name="Line 30">
              <a:extLst>
                <a:ext uri="{FF2B5EF4-FFF2-40B4-BE49-F238E27FC236}">
                  <a16:creationId xmlns:a16="http://schemas.microsoft.com/office/drawing/2014/main" id="{463D61F5-E31D-4EFD-86CF-886BB936E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9313" y="769938"/>
              <a:ext cx="0" cy="401638"/>
            </a:xfrm>
            <a:prstGeom prst="line">
              <a:avLst/>
            </a:prstGeom>
            <a:noFill/>
            <a:ln w="28575">
              <a:solidFill>
                <a:srgbClr val="EAD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31">
              <a:extLst>
                <a:ext uri="{FF2B5EF4-FFF2-40B4-BE49-F238E27FC236}">
                  <a16:creationId xmlns:a16="http://schemas.microsoft.com/office/drawing/2014/main" id="{81528CB2-4F62-401B-895B-C7394B484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838" y="769938"/>
              <a:ext cx="0" cy="401638"/>
            </a:xfrm>
            <a:prstGeom prst="line">
              <a:avLst/>
            </a:prstGeom>
            <a:noFill/>
            <a:ln w="28575">
              <a:solidFill>
                <a:srgbClr val="EAD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608D3A45-A001-4E8C-AA27-E9AB84155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200" y="381000"/>
              <a:ext cx="287338" cy="527050"/>
            </a:xfrm>
            <a:custGeom>
              <a:avLst/>
              <a:gdLst>
                <a:gd name="T0" fmla="*/ 2147483646 w 277"/>
                <a:gd name="T1" fmla="*/ 0 h 517"/>
                <a:gd name="T2" fmla="*/ 2147483646 w 277"/>
                <a:gd name="T3" fmla="*/ 0 h 517"/>
                <a:gd name="T4" fmla="*/ 2147483646 w 277"/>
                <a:gd name="T5" fmla="*/ 2147483646 h 517"/>
                <a:gd name="T6" fmla="*/ 2147483646 w 277"/>
                <a:gd name="T7" fmla="*/ 2147483646 h 517"/>
                <a:gd name="T8" fmla="*/ 2147483646 w 277"/>
                <a:gd name="T9" fmla="*/ 2147483646 h 517"/>
                <a:gd name="T10" fmla="*/ 2147483646 w 277"/>
                <a:gd name="T11" fmla="*/ 2147483646 h 517"/>
                <a:gd name="T12" fmla="*/ 2147483646 w 277"/>
                <a:gd name="T13" fmla="*/ 2147483646 h 517"/>
                <a:gd name="T14" fmla="*/ 2147483646 w 277"/>
                <a:gd name="T15" fmla="*/ 2147483646 h 517"/>
                <a:gd name="T16" fmla="*/ 0 w 277"/>
                <a:gd name="T17" fmla="*/ 2147483646 h 517"/>
                <a:gd name="T18" fmla="*/ 0 w 277"/>
                <a:gd name="T19" fmla="*/ 2147483646 h 517"/>
                <a:gd name="T20" fmla="*/ 2147483646 w 277"/>
                <a:gd name="T21" fmla="*/ 2147483646 h 517"/>
                <a:gd name="T22" fmla="*/ 2147483646 w 277"/>
                <a:gd name="T23" fmla="*/ 2147483646 h 517"/>
                <a:gd name="T24" fmla="*/ 214748364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215">
            <a:extLst>
              <a:ext uri="{FF2B5EF4-FFF2-40B4-BE49-F238E27FC236}">
                <a16:creationId xmlns:a16="http://schemas.microsoft.com/office/drawing/2014/main" id="{B7E362A4-5699-46D0-9768-162F89F9FBAD}"/>
              </a:ext>
            </a:extLst>
          </p:cNvPr>
          <p:cNvGrpSpPr>
            <a:grpSpLocks/>
          </p:cNvGrpSpPr>
          <p:nvPr/>
        </p:nvGrpSpPr>
        <p:grpSpPr bwMode="auto">
          <a:xfrm>
            <a:off x="3843338" y="5641975"/>
            <a:ext cx="301625" cy="823912"/>
            <a:chOff x="1412538" y="381000"/>
            <a:chExt cx="288925" cy="787400"/>
          </a:xfrm>
        </p:grpSpPr>
        <p:sp>
          <p:nvSpPr>
            <p:cNvPr id="60" name="Line 165">
              <a:extLst>
                <a:ext uri="{FF2B5EF4-FFF2-40B4-BE49-F238E27FC236}">
                  <a16:creationId xmlns:a16="http://schemas.microsoft.com/office/drawing/2014/main" id="{A5898494-88DA-48E0-90E9-7C0AFD0AF4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0001" y="768350"/>
              <a:ext cx="0" cy="400050"/>
            </a:xfrm>
            <a:prstGeom prst="line">
              <a:avLst/>
            </a:prstGeom>
            <a:noFill/>
            <a:ln w="28575">
              <a:solidFill>
                <a:srgbClr val="EAD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66">
              <a:extLst>
                <a:ext uri="{FF2B5EF4-FFF2-40B4-BE49-F238E27FC236}">
                  <a16:creationId xmlns:a16="http://schemas.microsoft.com/office/drawing/2014/main" id="{82BAD817-2F12-4B15-984A-B2EBAE492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8763" y="768350"/>
              <a:ext cx="0" cy="400050"/>
            </a:xfrm>
            <a:prstGeom prst="line">
              <a:avLst/>
            </a:prstGeom>
            <a:noFill/>
            <a:ln w="28575">
              <a:solidFill>
                <a:srgbClr val="EAD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" name="Group 167">
              <a:extLst>
                <a:ext uri="{FF2B5EF4-FFF2-40B4-BE49-F238E27FC236}">
                  <a16:creationId xmlns:a16="http://schemas.microsoft.com/office/drawing/2014/main" id="{E4E43733-D1D0-40FC-A12C-008F6CF263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2538" y="381000"/>
              <a:ext cx="288925" cy="525463"/>
              <a:chOff x="1247" y="2496"/>
              <a:chExt cx="182" cy="331"/>
            </a:xfrm>
          </p:grpSpPr>
          <p:sp>
            <p:nvSpPr>
              <p:cNvPr id="63" name="Freeform 168">
                <a:extLst>
                  <a:ext uri="{FF2B5EF4-FFF2-40B4-BE49-F238E27FC236}">
                    <a16:creationId xmlns:a16="http://schemas.microsoft.com/office/drawing/2014/main" id="{09738372-743E-427D-AFD0-ACFEB2D2C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69">
                <a:extLst>
                  <a:ext uri="{FF2B5EF4-FFF2-40B4-BE49-F238E27FC236}">
                    <a16:creationId xmlns:a16="http://schemas.microsoft.com/office/drawing/2014/main" id="{EF5CF756-ED7D-4FBB-9016-15CC3E7B9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8" name="Rectangle 1">
            <a:extLst>
              <a:ext uri="{FF2B5EF4-FFF2-40B4-BE49-F238E27FC236}">
                <a16:creationId xmlns:a16="http://schemas.microsoft.com/office/drawing/2014/main" id="{2B8C01A6-2594-4C7A-BC2C-390D1DB07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9374187"/>
            <a:ext cx="36560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https://www.youtube.com/watch?v=sKYYWc_7_iU&amp;t=81</a:t>
            </a:r>
          </a:p>
        </p:txBody>
      </p:sp>
      <p:grpSp>
        <p:nvGrpSpPr>
          <p:cNvPr id="69" name="Group 744">
            <a:extLst>
              <a:ext uri="{FF2B5EF4-FFF2-40B4-BE49-F238E27FC236}">
                <a16:creationId xmlns:a16="http://schemas.microsoft.com/office/drawing/2014/main" id="{BE080E17-BA55-42F6-BE29-3875A8EF7CEF}"/>
              </a:ext>
            </a:extLst>
          </p:cNvPr>
          <p:cNvGrpSpPr>
            <a:grpSpLocks/>
          </p:cNvGrpSpPr>
          <p:nvPr/>
        </p:nvGrpSpPr>
        <p:grpSpPr bwMode="auto">
          <a:xfrm>
            <a:off x="5357813" y="4540250"/>
            <a:ext cx="123825" cy="434975"/>
            <a:chOff x="2574" y="2166"/>
            <a:chExt cx="96" cy="398"/>
          </a:xfrm>
        </p:grpSpPr>
        <p:sp>
          <p:nvSpPr>
            <p:cNvPr id="70" name="Oval 745">
              <a:extLst>
                <a:ext uri="{FF2B5EF4-FFF2-40B4-BE49-F238E27FC236}">
                  <a16:creationId xmlns:a16="http://schemas.microsoft.com/office/drawing/2014/main" id="{F3CC7085-7400-4564-90E7-B1FB4D985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" name="Oval 746">
              <a:extLst>
                <a:ext uri="{FF2B5EF4-FFF2-40B4-BE49-F238E27FC236}">
                  <a16:creationId xmlns:a16="http://schemas.microsoft.com/office/drawing/2014/main" id="{AB794E54-DFFA-4C97-A1CD-3D0C1363D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2" name="Freeform 747">
              <a:extLst>
                <a:ext uri="{FF2B5EF4-FFF2-40B4-BE49-F238E27FC236}">
                  <a16:creationId xmlns:a16="http://schemas.microsoft.com/office/drawing/2014/main" id="{A3939A59-D740-4C4B-A22F-6F2DD9231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Rectangle 748">
              <a:extLst>
                <a:ext uri="{FF2B5EF4-FFF2-40B4-BE49-F238E27FC236}">
                  <a16:creationId xmlns:a16="http://schemas.microsoft.com/office/drawing/2014/main" id="{23859D11-DD84-41D6-BB2A-C5108D0FE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" name="Rectangle 749">
              <a:extLst>
                <a:ext uri="{FF2B5EF4-FFF2-40B4-BE49-F238E27FC236}">
                  <a16:creationId xmlns:a16="http://schemas.microsoft.com/office/drawing/2014/main" id="{7A3E9908-EA34-423D-9580-098C586CB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5" name="Rectangle 750">
              <a:extLst>
                <a:ext uri="{FF2B5EF4-FFF2-40B4-BE49-F238E27FC236}">
                  <a16:creationId xmlns:a16="http://schemas.microsoft.com/office/drawing/2014/main" id="{3BEA1076-0A47-4845-9A75-D25988CAE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6" name="Rectangle 751">
              <a:extLst>
                <a:ext uri="{FF2B5EF4-FFF2-40B4-BE49-F238E27FC236}">
                  <a16:creationId xmlns:a16="http://schemas.microsoft.com/office/drawing/2014/main" id="{BE818EC5-55B8-497B-B952-DD686DDF1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77" name="Group 5">
            <a:extLst>
              <a:ext uri="{FF2B5EF4-FFF2-40B4-BE49-F238E27FC236}">
                <a16:creationId xmlns:a16="http://schemas.microsoft.com/office/drawing/2014/main" id="{4AC749CC-8CA2-461B-A0CC-FB1E7DC4C32B}"/>
              </a:ext>
            </a:extLst>
          </p:cNvPr>
          <p:cNvGrpSpPr>
            <a:grpSpLocks/>
          </p:cNvGrpSpPr>
          <p:nvPr/>
        </p:nvGrpSpPr>
        <p:grpSpPr bwMode="auto">
          <a:xfrm>
            <a:off x="5815013" y="5494337"/>
            <a:ext cx="517525" cy="833438"/>
            <a:chOff x="911225" y="6705600"/>
            <a:chExt cx="517526" cy="833438"/>
          </a:xfrm>
        </p:grpSpPr>
        <p:sp>
          <p:nvSpPr>
            <p:cNvPr id="78" name="Freeform 68">
              <a:extLst>
                <a:ext uri="{FF2B5EF4-FFF2-40B4-BE49-F238E27FC236}">
                  <a16:creationId xmlns:a16="http://schemas.microsoft.com/office/drawing/2014/main" id="{04D496F0-EFB2-447C-BD85-5094780BF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867525"/>
              <a:ext cx="187325" cy="295275"/>
            </a:xfrm>
            <a:custGeom>
              <a:avLst/>
              <a:gdLst>
                <a:gd name="T0" fmla="*/ 0 w 246"/>
                <a:gd name="T1" fmla="*/ 2147483646 h 369"/>
                <a:gd name="T2" fmla="*/ 0 w 246"/>
                <a:gd name="T3" fmla="*/ 2147483646 h 369"/>
                <a:gd name="T4" fmla="*/ 0 w 246"/>
                <a:gd name="T5" fmla="*/ 2147483646 h 369"/>
                <a:gd name="T6" fmla="*/ 0 w 246"/>
                <a:gd name="T7" fmla="*/ 0 h 369"/>
                <a:gd name="T8" fmla="*/ 0 w 246"/>
                <a:gd name="T9" fmla="*/ 2147483646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69">
              <a:extLst>
                <a:ext uri="{FF2B5EF4-FFF2-40B4-BE49-F238E27FC236}">
                  <a16:creationId xmlns:a16="http://schemas.microsoft.com/office/drawing/2014/main" id="{6D7F4E98-EDEE-4DC7-B9D2-C0A84FFE6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063" y="6978650"/>
              <a:ext cx="192088" cy="301625"/>
            </a:xfrm>
            <a:custGeom>
              <a:avLst/>
              <a:gdLst>
                <a:gd name="T0" fmla="*/ 0 w 250"/>
                <a:gd name="T1" fmla="*/ 2147483646 h 376"/>
                <a:gd name="T2" fmla="*/ 0 w 250"/>
                <a:gd name="T3" fmla="*/ 2147483646 h 376"/>
                <a:gd name="T4" fmla="*/ 0 w 250"/>
                <a:gd name="T5" fmla="*/ 2147483646 h 376"/>
                <a:gd name="T6" fmla="*/ 0 w 250"/>
                <a:gd name="T7" fmla="*/ 0 h 376"/>
                <a:gd name="T8" fmla="*/ 0 w 250"/>
                <a:gd name="T9" fmla="*/ 2147483646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70">
              <a:extLst>
                <a:ext uri="{FF2B5EF4-FFF2-40B4-BE49-F238E27FC236}">
                  <a16:creationId xmlns:a16="http://schemas.microsoft.com/office/drawing/2014/main" id="{2EB75377-4DB1-460A-BC60-322D08CBF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600" y="6792913"/>
              <a:ext cx="314325" cy="422275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2147483646 h 526"/>
                <a:gd name="T4" fmla="*/ 0 w 410"/>
                <a:gd name="T5" fmla="*/ 2147483646 h 526"/>
                <a:gd name="T6" fmla="*/ 0 w 410"/>
                <a:gd name="T7" fmla="*/ 2147483646 h 526"/>
                <a:gd name="T8" fmla="*/ 0 w 410"/>
                <a:gd name="T9" fmla="*/ 2147483646 h 526"/>
                <a:gd name="T10" fmla="*/ 0 w 410"/>
                <a:gd name="T11" fmla="*/ 2147483646 h 526"/>
                <a:gd name="T12" fmla="*/ 0 w 410"/>
                <a:gd name="T13" fmla="*/ 2147483646 h 526"/>
                <a:gd name="T14" fmla="*/ 0 w 410"/>
                <a:gd name="T15" fmla="*/ 2147483646 h 526"/>
                <a:gd name="T16" fmla="*/ 0 w 410"/>
                <a:gd name="T17" fmla="*/ 2147483646 h 526"/>
                <a:gd name="T18" fmla="*/ 0 w 410"/>
                <a:gd name="T19" fmla="*/ 2147483646 h 526"/>
                <a:gd name="T20" fmla="*/ 0 w 410"/>
                <a:gd name="T21" fmla="*/ 2147483646 h 526"/>
                <a:gd name="T22" fmla="*/ 0 w 410"/>
                <a:gd name="T23" fmla="*/ 2147483646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71">
              <a:extLst>
                <a:ext uri="{FF2B5EF4-FFF2-40B4-BE49-F238E27FC236}">
                  <a16:creationId xmlns:a16="http://schemas.microsoft.com/office/drawing/2014/main" id="{B77E1950-A10E-4CBC-A565-514935DCD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7142163"/>
              <a:ext cx="184150" cy="134938"/>
            </a:xfrm>
            <a:custGeom>
              <a:avLst/>
              <a:gdLst>
                <a:gd name="T0" fmla="*/ 0 w 242"/>
                <a:gd name="T1" fmla="*/ 2147483646 h 169"/>
                <a:gd name="T2" fmla="*/ 0 w 242"/>
                <a:gd name="T3" fmla="*/ 2147483646 h 169"/>
                <a:gd name="T4" fmla="*/ 0 w 242"/>
                <a:gd name="T5" fmla="*/ 2147483646 h 169"/>
                <a:gd name="T6" fmla="*/ 0 w 242"/>
                <a:gd name="T7" fmla="*/ 0 h 169"/>
                <a:gd name="T8" fmla="*/ 0 w 242"/>
                <a:gd name="T9" fmla="*/ 2147483646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72">
              <a:extLst>
                <a:ext uri="{FF2B5EF4-FFF2-40B4-BE49-F238E27FC236}">
                  <a16:creationId xmlns:a16="http://schemas.microsoft.com/office/drawing/2014/main" id="{AEA410DB-F756-4BD1-8251-05B633CDA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350" y="7210425"/>
              <a:ext cx="128588" cy="201613"/>
            </a:xfrm>
            <a:custGeom>
              <a:avLst/>
              <a:gdLst>
                <a:gd name="T0" fmla="*/ 0 w 169"/>
                <a:gd name="T1" fmla="*/ 2147483646 h 253"/>
                <a:gd name="T2" fmla="*/ 0 w 169"/>
                <a:gd name="T3" fmla="*/ 2147483646 h 253"/>
                <a:gd name="T4" fmla="*/ 0 w 169"/>
                <a:gd name="T5" fmla="*/ 2147483646 h 253"/>
                <a:gd name="T6" fmla="*/ 0 w 169"/>
                <a:gd name="T7" fmla="*/ 0 h 253"/>
                <a:gd name="T8" fmla="*/ 0 w 169"/>
                <a:gd name="T9" fmla="*/ 2147483646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73">
              <a:extLst>
                <a:ext uri="{FF2B5EF4-FFF2-40B4-BE49-F238E27FC236}">
                  <a16:creationId xmlns:a16="http://schemas.microsoft.com/office/drawing/2014/main" id="{639BCBA4-235E-4F44-BFD9-8EBBD5312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313" y="7367588"/>
              <a:ext cx="71438" cy="69850"/>
            </a:xfrm>
            <a:custGeom>
              <a:avLst/>
              <a:gdLst>
                <a:gd name="T0" fmla="*/ 0 w 93"/>
                <a:gd name="T1" fmla="*/ 2147483646 h 88"/>
                <a:gd name="T2" fmla="*/ 0 w 93"/>
                <a:gd name="T3" fmla="*/ 2147483646 h 88"/>
                <a:gd name="T4" fmla="*/ 0 w 93"/>
                <a:gd name="T5" fmla="*/ 2147483646 h 88"/>
                <a:gd name="T6" fmla="*/ 0 w 93"/>
                <a:gd name="T7" fmla="*/ 0 h 88"/>
                <a:gd name="T8" fmla="*/ 0 w 93"/>
                <a:gd name="T9" fmla="*/ 2147483646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Rectangle 74">
              <a:extLst>
                <a:ext uri="{FF2B5EF4-FFF2-40B4-BE49-F238E27FC236}">
                  <a16:creationId xmlns:a16="http://schemas.microsoft.com/office/drawing/2014/main" id="{197DD0CC-E5AE-45B9-AA5A-D5A235A2E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350" y="7513638"/>
              <a:ext cx="211138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5" name="Rectangle 76">
              <a:extLst>
                <a:ext uri="{FF2B5EF4-FFF2-40B4-BE49-F238E27FC236}">
                  <a16:creationId xmlns:a16="http://schemas.microsoft.com/office/drawing/2014/main" id="{4F7C31BD-0259-4777-A925-8015F1A51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188" y="7207250"/>
              <a:ext cx="23813" cy="263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6" name="Freeform 77">
              <a:extLst>
                <a:ext uri="{FF2B5EF4-FFF2-40B4-BE49-F238E27FC236}">
                  <a16:creationId xmlns:a16="http://schemas.microsoft.com/office/drawing/2014/main" id="{ECD04471-01AE-4E29-B2A5-042D290F1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0" y="7462838"/>
              <a:ext cx="31750" cy="57150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78">
              <a:extLst>
                <a:ext uri="{FF2B5EF4-FFF2-40B4-BE49-F238E27FC236}">
                  <a16:creationId xmlns:a16="http://schemas.microsoft.com/office/drawing/2014/main" id="{CAF04578-D169-40D8-8E6C-35DDB29B6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7469188"/>
              <a:ext cx="31750" cy="50800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79">
              <a:extLst>
                <a:ext uri="{FF2B5EF4-FFF2-40B4-BE49-F238E27FC236}">
                  <a16:creationId xmlns:a16="http://schemas.microsoft.com/office/drawing/2014/main" id="{418D1B66-4535-47D1-B756-89E9FEB19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450" y="7466013"/>
              <a:ext cx="14922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9" name="Freeform 80">
              <a:extLst>
                <a:ext uri="{FF2B5EF4-FFF2-40B4-BE49-F238E27FC236}">
                  <a16:creationId xmlns:a16="http://schemas.microsoft.com/office/drawing/2014/main" id="{146FF0F9-E34E-4DD7-AA4B-EBEF16D5E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8" y="6726238"/>
              <a:ext cx="139700" cy="130175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2147483646 h 163"/>
                <a:gd name="T4" fmla="*/ 0 w 183"/>
                <a:gd name="T5" fmla="*/ 2147483646 h 163"/>
                <a:gd name="T6" fmla="*/ 0 w 183"/>
                <a:gd name="T7" fmla="*/ 2147483646 h 163"/>
                <a:gd name="T8" fmla="*/ 0 w 183"/>
                <a:gd name="T9" fmla="*/ 2147483646 h 163"/>
                <a:gd name="T10" fmla="*/ 0 w 183"/>
                <a:gd name="T11" fmla="*/ 2147483646 h 163"/>
                <a:gd name="T12" fmla="*/ 0 w 183"/>
                <a:gd name="T13" fmla="*/ 2147483646 h 163"/>
                <a:gd name="T14" fmla="*/ 0 w 183"/>
                <a:gd name="T15" fmla="*/ 2147483646 h 163"/>
                <a:gd name="T16" fmla="*/ 0 w 183"/>
                <a:gd name="T17" fmla="*/ 2147483646 h 163"/>
                <a:gd name="T18" fmla="*/ 0 w 183"/>
                <a:gd name="T19" fmla="*/ 2147483646 h 163"/>
                <a:gd name="T20" fmla="*/ 0 w 183"/>
                <a:gd name="T21" fmla="*/ 2147483646 h 163"/>
                <a:gd name="T22" fmla="*/ 0 w 183"/>
                <a:gd name="T23" fmla="*/ 2147483646 h 163"/>
                <a:gd name="T24" fmla="*/ 0 w 183"/>
                <a:gd name="T25" fmla="*/ 2147483646 h 163"/>
                <a:gd name="T26" fmla="*/ 0 w 183"/>
                <a:gd name="T27" fmla="*/ 2147483646 h 163"/>
                <a:gd name="T28" fmla="*/ 0 w 183"/>
                <a:gd name="T29" fmla="*/ 2147483646 h 163"/>
                <a:gd name="T30" fmla="*/ 0 w 183"/>
                <a:gd name="T31" fmla="*/ 2147483646 h 163"/>
                <a:gd name="T32" fmla="*/ 0 w 183"/>
                <a:gd name="T33" fmla="*/ 2147483646 h 163"/>
                <a:gd name="T34" fmla="*/ 0 w 183"/>
                <a:gd name="T35" fmla="*/ 2147483646 h 163"/>
                <a:gd name="T36" fmla="*/ 0 w 183"/>
                <a:gd name="T37" fmla="*/ 2147483646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0" name="Group 81">
              <a:extLst>
                <a:ext uri="{FF2B5EF4-FFF2-40B4-BE49-F238E27FC236}">
                  <a16:creationId xmlns:a16="http://schemas.microsoft.com/office/drawing/2014/main" id="{C58D295D-1BC0-4E05-AC16-11B6F31FD0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163" y="6705600"/>
              <a:ext cx="31750" cy="52388"/>
              <a:chOff x="2171" y="891"/>
              <a:chExt cx="42" cy="66"/>
            </a:xfrm>
          </p:grpSpPr>
          <p:sp>
            <p:nvSpPr>
              <p:cNvPr id="104" name="Line 82">
                <a:extLst>
                  <a:ext uri="{FF2B5EF4-FFF2-40B4-BE49-F238E27FC236}">
                    <a16:creationId xmlns:a16="http://schemas.microsoft.com/office/drawing/2014/main" id="{90586F6F-865F-4BEE-97E9-27ECEB9A6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83">
                <a:extLst>
                  <a:ext uri="{FF2B5EF4-FFF2-40B4-BE49-F238E27FC236}">
                    <a16:creationId xmlns:a16="http://schemas.microsoft.com/office/drawing/2014/main" id="{DF3F39BD-3397-47E1-863D-83D711055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1" name="Group 84">
              <a:extLst>
                <a:ext uri="{FF2B5EF4-FFF2-40B4-BE49-F238E27FC236}">
                  <a16:creationId xmlns:a16="http://schemas.microsoft.com/office/drawing/2014/main" id="{B307C64C-9DF5-49EC-9743-24E79F832D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1225" y="6829425"/>
              <a:ext cx="50800" cy="34925"/>
              <a:chOff x="1995" y="1046"/>
              <a:chExt cx="66" cy="44"/>
            </a:xfrm>
          </p:grpSpPr>
          <p:sp>
            <p:nvSpPr>
              <p:cNvPr id="102" name="Line 85">
                <a:extLst>
                  <a:ext uri="{FF2B5EF4-FFF2-40B4-BE49-F238E27FC236}">
                    <a16:creationId xmlns:a16="http://schemas.microsoft.com/office/drawing/2014/main" id="{8E894AB5-0927-4EC9-B3D1-5816C6A9B1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86">
                <a:extLst>
                  <a:ext uri="{FF2B5EF4-FFF2-40B4-BE49-F238E27FC236}">
                    <a16:creationId xmlns:a16="http://schemas.microsoft.com/office/drawing/2014/main" id="{814C9AC8-4DA9-40D8-BB1F-9687EEFB3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" name="Freeform 87">
              <a:extLst>
                <a:ext uri="{FF2B5EF4-FFF2-40B4-BE49-F238E27FC236}">
                  <a16:creationId xmlns:a16="http://schemas.microsoft.com/office/drawing/2014/main" id="{968E9235-7F68-41CF-B91D-7BA69E765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8" y="6726238"/>
              <a:ext cx="139700" cy="130175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2147483646 h 163"/>
                <a:gd name="T4" fmla="*/ 0 w 183"/>
                <a:gd name="T5" fmla="*/ 2147483646 h 163"/>
                <a:gd name="T6" fmla="*/ 0 w 183"/>
                <a:gd name="T7" fmla="*/ 2147483646 h 163"/>
                <a:gd name="T8" fmla="*/ 0 w 183"/>
                <a:gd name="T9" fmla="*/ 2147483646 h 163"/>
                <a:gd name="T10" fmla="*/ 0 w 183"/>
                <a:gd name="T11" fmla="*/ 2147483646 h 163"/>
                <a:gd name="T12" fmla="*/ 0 w 183"/>
                <a:gd name="T13" fmla="*/ 2147483646 h 163"/>
                <a:gd name="T14" fmla="*/ 0 w 183"/>
                <a:gd name="T15" fmla="*/ 2147483646 h 163"/>
                <a:gd name="T16" fmla="*/ 0 w 183"/>
                <a:gd name="T17" fmla="*/ 2147483646 h 163"/>
                <a:gd name="T18" fmla="*/ 0 w 183"/>
                <a:gd name="T19" fmla="*/ 2147483646 h 163"/>
                <a:gd name="T20" fmla="*/ 0 w 183"/>
                <a:gd name="T21" fmla="*/ 2147483646 h 163"/>
                <a:gd name="T22" fmla="*/ 0 w 183"/>
                <a:gd name="T23" fmla="*/ 2147483646 h 163"/>
                <a:gd name="T24" fmla="*/ 0 w 183"/>
                <a:gd name="T25" fmla="*/ 2147483646 h 163"/>
                <a:gd name="T26" fmla="*/ 0 w 183"/>
                <a:gd name="T27" fmla="*/ 2147483646 h 163"/>
                <a:gd name="T28" fmla="*/ 0 w 183"/>
                <a:gd name="T29" fmla="*/ 2147483646 h 163"/>
                <a:gd name="T30" fmla="*/ 0 w 183"/>
                <a:gd name="T31" fmla="*/ 2147483646 h 163"/>
                <a:gd name="T32" fmla="*/ 0 w 183"/>
                <a:gd name="T33" fmla="*/ 2147483646 h 163"/>
                <a:gd name="T34" fmla="*/ 0 w 183"/>
                <a:gd name="T35" fmla="*/ 2147483646 h 163"/>
                <a:gd name="T36" fmla="*/ 0 w 183"/>
                <a:gd name="T37" fmla="*/ 2147483646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88">
              <a:extLst>
                <a:ext uri="{FF2B5EF4-FFF2-40B4-BE49-F238E27FC236}">
                  <a16:creationId xmlns:a16="http://schemas.microsoft.com/office/drawing/2014/main" id="{0299C9A2-38FB-4CC9-9736-22DC41C78B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5688" y="6729413"/>
              <a:ext cx="20638" cy="28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89">
              <a:extLst>
                <a:ext uri="{FF2B5EF4-FFF2-40B4-BE49-F238E27FC236}">
                  <a16:creationId xmlns:a16="http://schemas.microsoft.com/office/drawing/2014/main" id="{9A12CCC6-0CB2-4522-9F11-6FB9387F2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6163" y="6705600"/>
              <a:ext cx="31750" cy="238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90">
              <a:extLst>
                <a:ext uri="{FF2B5EF4-FFF2-40B4-BE49-F238E27FC236}">
                  <a16:creationId xmlns:a16="http://schemas.microsoft.com/office/drawing/2014/main" id="{1451E0CC-289C-45EE-98FF-E6117E5422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5688" y="6729413"/>
              <a:ext cx="20638" cy="28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91">
              <a:extLst>
                <a:ext uri="{FF2B5EF4-FFF2-40B4-BE49-F238E27FC236}">
                  <a16:creationId xmlns:a16="http://schemas.microsoft.com/office/drawing/2014/main" id="{9035B3E4-DA09-4534-B3BD-D06A186E09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6163" y="6705600"/>
              <a:ext cx="31750" cy="238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7" name="Group 92">
              <a:extLst>
                <a:ext uri="{FF2B5EF4-FFF2-40B4-BE49-F238E27FC236}">
                  <a16:creationId xmlns:a16="http://schemas.microsoft.com/office/drawing/2014/main" id="{FD486899-768E-4B4B-8E41-F69127095B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1225" y="6829425"/>
              <a:ext cx="50800" cy="34925"/>
              <a:chOff x="1995" y="1046"/>
              <a:chExt cx="66" cy="44"/>
            </a:xfrm>
          </p:grpSpPr>
          <p:sp>
            <p:nvSpPr>
              <p:cNvPr id="98" name="Line 93">
                <a:extLst>
                  <a:ext uri="{FF2B5EF4-FFF2-40B4-BE49-F238E27FC236}">
                    <a16:creationId xmlns:a16="http://schemas.microsoft.com/office/drawing/2014/main" id="{42AB3784-0F53-4E61-969C-AA0ED3DEF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94">
                <a:extLst>
                  <a:ext uri="{FF2B5EF4-FFF2-40B4-BE49-F238E27FC236}">
                    <a16:creationId xmlns:a16="http://schemas.microsoft.com/office/drawing/2014/main" id="{7EC36F53-7ED6-4249-A012-E38538DA93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95">
                <a:extLst>
                  <a:ext uri="{FF2B5EF4-FFF2-40B4-BE49-F238E27FC236}">
                    <a16:creationId xmlns:a16="http://schemas.microsoft.com/office/drawing/2014/main" id="{6EEE597C-0C13-4CA6-9F2C-67578695D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96">
                <a:extLst>
                  <a:ext uri="{FF2B5EF4-FFF2-40B4-BE49-F238E27FC236}">
                    <a16:creationId xmlns:a16="http://schemas.microsoft.com/office/drawing/2014/main" id="{A1C9AB2D-8837-4A2D-85B7-52CEDB239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06" name="Picture 7">
            <a:extLst>
              <a:ext uri="{FF2B5EF4-FFF2-40B4-BE49-F238E27FC236}">
                <a16:creationId xmlns:a16="http://schemas.microsoft.com/office/drawing/2014/main" id="{7798EB5C-F515-4722-8008-3073303FB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89154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3D60AA-F860-4ED9-BF3F-59FA1797455C}"/>
              </a:ext>
            </a:extLst>
          </p:cNvPr>
          <p:cNvCxnSpPr>
            <a:cxnSpLocks/>
          </p:cNvCxnSpPr>
          <p:nvPr/>
        </p:nvCxnSpPr>
        <p:spPr>
          <a:xfrm>
            <a:off x="3470275" y="7413625"/>
            <a:ext cx="153988" cy="560387"/>
          </a:xfrm>
          <a:prstGeom prst="line">
            <a:avLst/>
          </a:prstGeom>
          <a:ln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Freeform 300">
            <a:extLst>
              <a:ext uri="{FF2B5EF4-FFF2-40B4-BE49-F238E27FC236}">
                <a16:creationId xmlns:a16="http://schemas.microsoft.com/office/drawing/2014/main" id="{D4C5C7CE-AD14-4423-A55E-2DA64607B895}"/>
              </a:ext>
            </a:extLst>
          </p:cNvPr>
          <p:cNvSpPr>
            <a:spLocks/>
          </p:cNvSpPr>
          <p:nvPr/>
        </p:nvSpPr>
        <p:spPr bwMode="auto">
          <a:xfrm>
            <a:off x="4244975" y="5961062"/>
            <a:ext cx="419100" cy="1444625"/>
          </a:xfrm>
          <a:custGeom>
            <a:avLst/>
            <a:gdLst>
              <a:gd name="T0" fmla="*/ 2147483646 w 42"/>
              <a:gd name="T1" fmla="*/ 2147483646 h 916"/>
              <a:gd name="T2" fmla="*/ 0 w 42"/>
              <a:gd name="T3" fmla="*/ 2147483646 h 916"/>
              <a:gd name="T4" fmla="*/ 0 w 42"/>
              <a:gd name="T5" fmla="*/ 2147483646 h 916"/>
              <a:gd name="T6" fmla="*/ 2147483646 w 42"/>
              <a:gd name="T7" fmla="*/ 0 h 916"/>
              <a:gd name="T8" fmla="*/ 2147483646 w 42"/>
              <a:gd name="T9" fmla="*/ 2147483646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Freeform 303">
            <a:extLst>
              <a:ext uri="{FF2B5EF4-FFF2-40B4-BE49-F238E27FC236}">
                <a16:creationId xmlns:a16="http://schemas.microsoft.com/office/drawing/2014/main" id="{3BAF1E7E-CFCD-49F7-8FC2-88A5EDD7DE91}"/>
              </a:ext>
            </a:extLst>
          </p:cNvPr>
          <p:cNvSpPr>
            <a:spLocks/>
          </p:cNvSpPr>
          <p:nvPr/>
        </p:nvSpPr>
        <p:spPr bwMode="auto">
          <a:xfrm>
            <a:off x="3470275" y="6173787"/>
            <a:ext cx="766763" cy="1239838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D28C2E7-AF57-4C31-A28D-C47C9CC319F9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5449888" y="4975225"/>
            <a:ext cx="603250" cy="13398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BACC1F8-7F27-444F-A920-4C85521F4FEE}"/>
              </a:ext>
            </a:extLst>
          </p:cNvPr>
          <p:cNvCxnSpPr>
            <a:cxnSpLocks/>
          </p:cNvCxnSpPr>
          <p:nvPr/>
        </p:nvCxnSpPr>
        <p:spPr>
          <a:xfrm>
            <a:off x="5167313" y="9069387"/>
            <a:ext cx="685800" cy="0"/>
          </a:xfrm>
          <a:prstGeom prst="line">
            <a:avLst/>
          </a:prstGeom>
          <a:ln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">
            <a:extLst>
              <a:ext uri="{FF2B5EF4-FFF2-40B4-BE49-F238E27FC236}">
                <a16:creationId xmlns:a16="http://schemas.microsoft.com/office/drawing/2014/main" id="{F774CCC9-B28B-4113-8503-9DAC274B8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413" y="9128125"/>
            <a:ext cx="6096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 b="1"/>
              <a:t>START</a:t>
            </a:r>
          </a:p>
        </p:txBody>
      </p:sp>
      <p:pic>
        <p:nvPicPr>
          <p:cNvPr id="113" name="Picture 342">
            <a:extLst>
              <a:ext uri="{FF2B5EF4-FFF2-40B4-BE49-F238E27FC236}">
                <a16:creationId xmlns:a16="http://schemas.microsoft.com/office/drawing/2014/main" id="{4AAAD57B-3FF4-42A3-83D4-526C1D582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4" t="15213" r="23106" b="20601"/>
          <a:stretch>
            <a:fillRect/>
          </a:stretch>
        </p:blipFill>
        <p:spPr bwMode="auto">
          <a:xfrm>
            <a:off x="6291263" y="5910262"/>
            <a:ext cx="5222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4" name="Group 4">
            <a:extLst>
              <a:ext uri="{FF2B5EF4-FFF2-40B4-BE49-F238E27FC236}">
                <a16:creationId xmlns:a16="http://schemas.microsoft.com/office/drawing/2014/main" id="{C2AA119E-19A6-46E6-A706-36758032F9E4}"/>
              </a:ext>
            </a:extLst>
          </p:cNvPr>
          <p:cNvGrpSpPr>
            <a:grpSpLocks/>
          </p:cNvGrpSpPr>
          <p:nvPr/>
        </p:nvGrpSpPr>
        <p:grpSpPr bwMode="auto">
          <a:xfrm>
            <a:off x="5294313" y="7208837"/>
            <a:ext cx="431800" cy="519113"/>
            <a:chOff x="3213237" y="6781800"/>
            <a:chExt cx="431528" cy="519373"/>
          </a:xfrm>
        </p:grpSpPr>
        <p:pic>
          <p:nvPicPr>
            <p:cNvPr id="115" name="Picture 2">
              <a:extLst>
                <a:ext uri="{FF2B5EF4-FFF2-40B4-BE49-F238E27FC236}">
                  <a16:creationId xmlns:a16="http://schemas.microsoft.com/office/drawing/2014/main" id="{A95A43EF-3A4A-4085-9239-6F6A4E6357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1" y="6781800"/>
              <a:ext cx="152400" cy="18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TextBox 3">
              <a:extLst>
                <a:ext uri="{FF2B5EF4-FFF2-40B4-BE49-F238E27FC236}">
                  <a16:creationId xmlns:a16="http://schemas.microsoft.com/office/drawing/2014/main" id="{B047419C-AAF8-4BA8-9EDA-FF4C89AFE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237" y="6962619"/>
              <a:ext cx="4315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800"/>
                <a:t>PCC</a:t>
              </a:r>
            </a:p>
            <a:p>
              <a:pPr algn="ctr"/>
              <a:r>
                <a:rPr lang="en-US" altLang="en-US" sz="800"/>
                <a:t>Cone</a:t>
              </a:r>
            </a:p>
          </p:txBody>
        </p:sp>
      </p:grpSp>
      <p:grpSp>
        <p:nvGrpSpPr>
          <p:cNvPr id="117" name="Group 228">
            <a:extLst>
              <a:ext uri="{FF2B5EF4-FFF2-40B4-BE49-F238E27FC236}">
                <a16:creationId xmlns:a16="http://schemas.microsoft.com/office/drawing/2014/main" id="{8F3792E9-6D49-48A2-8608-DE9A5A9188E8}"/>
              </a:ext>
            </a:extLst>
          </p:cNvPr>
          <p:cNvGrpSpPr>
            <a:grpSpLocks/>
          </p:cNvGrpSpPr>
          <p:nvPr/>
        </p:nvGrpSpPr>
        <p:grpSpPr bwMode="auto">
          <a:xfrm>
            <a:off x="815975" y="4994275"/>
            <a:ext cx="234950" cy="900112"/>
            <a:chOff x="3312318" y="1189038"/>
            <a:chExt cx="225425" cy="858838"/>
          </a:xfrm>
        </p:grpSpPr>
        <p:sp>
          <p:nvSpPr>
            <p:cNvPr id="118" name="Line 293">
              <a:extLst>
                <a:ext uri="{FF2B5EF4-FFF2-40B4-BE49-F238E27FC236}">
                  <a16:creationId xmlns:a16="http://schemas.microsoft.com/office/drawing/2014/main" id="{6983EAE5-3C7A-45BC-A733-B113F34F4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1841" y="1654176"/>
              <a:ext cx="0" cy="393700"/>
            </a:xfrm>
            <a:prstGeom prst="line">
              <a:avLst/>
            </a:prstGeom>
            <a:noFill/>
            <a:ln w="28575">
              <a:solidFill>
                <a:srgbClr val="EAD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294">
              <a:extLst>
                <a:ext uri="{FF2B5EF4-FFF2-40B4-BE49-F238E27FC236}">
                  <a16:creationId xmlns:a16="http://schemas.microsoft.com/office/drawing/2014/main" id="{F975697B-58B7-42C4-8816-0513979E9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6629" y="1593851"/>
              <a:ext cx="0" cy="393700"/>
            </a:xfrm>
            <a:prstGeom prst="line">
              <a:avLst/>
            </a:prstGeom>
            <a:noFill/>
            <a:ln w="28575">
              <a:solidFill>
                <a:srgbClr val="EAD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295">
              <a:extLst>
                <a:ext uri="{FF2B5EF4-FFF2-40B4-BE49-F238E27FC236}">
                  <a16:creationId xmlns:a16="http://schemas.microsoft.com/office/drawing/2014/main" id="{FBF384AA-4962-4AC5-ACFF-1662CD2BA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5491" y="1189038"/>
              <a:ext cx="222250" cy="577850"/>
            </a:xfrm>
            <a:custGeom>
              <a:avLst/>
              <a:gdLst>
                <a:gd name="T0" fmla="*/ 2147483646 w 173"/>
                <a:gd name="T1" fmla="*/ 2147483646 h 375"/>
                <a:gd name="T2" fmla="*/ 2147483646 w 173"/>
                <a:gd name="T3" fmla="*/ 0 h 375"/>
                <a:gd name="T4" fmla="*/ 2147483646 w 173"/>
                <a:gd name="T5" fmla="*/ 2147483646 h 375"/>
                <a:gd name="T6" fmla="*/ 2147483646 w 173"/>
                <a:gd name="T7" fmla="*/ 2147483646 h 375"/>
                <a:gd name="T8" fmla="*/ 2147483646 w 173"/>
                <a:gd name="T9" fmla="*/ 2147483646 h 375"/>
                <a:gd name="T10" fmla="*/ 2147483646 w 173"/>
                <a:gd name="T11" fmla="*/ 2147483646 h 375"/>
                <a:gd name="T12" fmla="*/ 2147483646 w 173"/>
                <a:gd name="T13" fmla="*/ 2147483646 h 375"/>
                <a:gd name="T14" fmla="*/ 2147483646 w 173"/>
                <a:gd name="T15" fmla="*/ 2147483646 h 375"/>
                <a:gd name="T16" fmla="*/ 0 w 173"/>
                <a:gd name="T17" fmla="*/ 2147483646 h 375"/>
                <a:gd name="T18" fmla="*/ 0 w 173"/>
                <a:gd name="T19" fmla="*/ 2147483646 h 375"/>
                <a:gd name="T20" fmla="*/ 2147483646 w 173"/>
                <a:gd name="T21" fmla="*/ 2147483646 h 375"/>
                <a:gd name="T22" fmla="*/ 2147483646 w 173"/>
                <a:gd name="T23" fmla="*/ 2147483646 h 375"/>
                <a:gd name="T24" fmla="*/ 2147483646 w 173"/>
                <a:gd name="T25" fmla="*/ 2147483646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93">
              <a:extLst>
                <a:ext uri="{FF2B5EF4-FFF2-40B4-BE49-F238E27FC236}">
                  <a16:creationId xmlns:a16="http://schemas.microsoft.com/office/drawing/2014/main" id="{6DC9FE4B-A4E3-441F-9495-BBEE281D17D6}"/>
                </a:ext>
              </a:extLst>
            </p:cNvPr>
            <p:cNvSpPr/>
            <p:nvPr/>
          </p:nvSpPr>
          <p:spPr>
            <a:xfrm>
              <a:off x="3312318" y="1378376"/>
              <a:ext cx="225425" cy="386251"/>
            </a:xfrm>
            <a:custGeom>
              <a:avLst/>
              <a:gdLst>
                <a:gd name="connsiteX0" fmla="*/ 0 w 225425"/>
                <a:gd name="connsiteY0" fmla="*/ 0 h 387350"/>
                <a:gd name="connsiteX1" fmla="*/ 225425 w 225425"/>
                <a:gd name="connsiteY1" fmla="*/ 244475 h 387350"/>
                <a:gd name="connsiteX2" fmla="*/ 193675 w 225425"/>
                <a:gd name="connsiteY2" fmla="*/ 339725 h 387350"/>
                <a:gd name="connsiteX3" fmla="*/ 57150 w 225425"/>
                <a:gd name="connsiteY3" fmla="*/ 387350 h 387350"/>
                <a:gd name="connsiteX4" fmla="*/ 3175 w 225425"/>
                <a:gd name="connsiteY4" fmla="*/ 301625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25" h="387350">
                  <a:moveTo>
                    <a:pt x="0" y="0"/>
                  </a:moveTo>
                  <a:lnTo>
                    <a:pt x="225425" y="244475"/>
                  </a:lnTo>
                  <a:lnTo>
                    <a:pt x="193675" y="339725"/>
                  </a:lnTo>
                  <a:lnTo>
                    <a:pt x="57150" y="387350"/>
                  </a:lnTo>
                  <a:lnTo>
                    <a:pt x="3175" y="301625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5794" tIns="47897" rIns="95794" bIns="47897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22" name="Group 227">
            <a:extLst>
              <a:ext uri="{FF2B5EF4-FFF2-40B4-BE49-F238E27FC236}">
                <a16:creationId xmlns:a16="http://schemas.microsoft.com/office/drawing/2014/main" id="{7768735C-89C5-4042-B92F-EF0B95C455A1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6223000"/>
            <a:ext cx="231775" cy="900112"/>
            <a:chOff x="2971800" y="1219200"/>
            <a:chExt cx="222250" cy="858838"/>
          </a:xfrm>
        </p:grpSpPr>
        <p:sp>
          <p:nvSpPr>
            <p:cNvPr id="123" name="Line 395">
              <a:extLst>
                <a:ext uri="{FF2B5EF4-FFF2-40B4-BE49-F238E27FC236}">
                  <a16:creationId xmlns:a16="http://schemas.microsoft.com/office/drawing/2014/main" id="{DA0743CE-E15E-45BC-B1FA-3E75441D3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8150" y="1684338"/>
              <a:ext cx="0" cy="393700"/>
            </a:xfrm>
            <a:prstGeom prst="line">
              <a:avLst/>
            </a:prstGeom>
            <a:noFill/>
            <a:ln w="28575">
              <a:solidFill>
                <a:srgbClr val="EAD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396">
              <a:extLst>
                <a:ext uri="{FF2B5EF4-FFF2-40B4-BE49-F238E27FC236}">
                  <a16:creationId xmlns:a16="http://schemas.microsoft.com/office/drawing/2014/main" id="{41DA1E78-D31C-448B-849A-1C2D33A40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2938" y="1624013"/>
              <a:ext cx="0" cy="393700"/>
            </a:xfrm>
            <a:prstGeom prst="line">
              <a:avLst/>
            </a:prstGeom>
            <a:noFill/>
            <a:ln w="28575">
              <a:solidFill>
                <a:srgbClr val="EAD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98">
              <a:extLst>
                <a:ext uri="{FF2B5EF4-FFF2-40B4-BE49-F238E27FC236}">
                  <a16:creationId xmlns:a16="http://schemas.microsoft.com/office/drawing/2014/main" id="{03277DA2-815E-4959-82F4-96625750C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1219200"/>
              <a:ext cx="222250" cy="577850"/>
            </a:xfrm>
            <a:custGeom>
              <a:avLst/>
              <a:gdLst>
                <a:gd name="T0" fmla="*/ 2147483646 w 173"/>
                <a:gd name="T1" fmla="*/ 2147483646 h 375"/>
                <a:gd name="T2" fmla="*/ 2147483646 w 173"/>
                <a:gd name="T3" fmla="*/ 0 h 375"/>
                <a:gd name="T4" fmla="*/ 2147483646 w 173"/>
                <a:gd name="T5" fmla="*/ 2147483646 h 375"/>
                <a:gd name="T6" fmla="*/ 2147483646 w 173"/>
                <a:gd name="T7" fmla="*/ 2147483646 h 375"/>
                <a:gd name="T8" fmla="*/ 2147483646 w 173"/>
                <a:gd name="T9" fmla="*/ 2147483646 h 375"/>
                <a:gd name="T10" fmla="*/ 2147483646 w 173"/>
                <a:gd name="T11" fmla="*/ 2147483646 h 375"/>
                <a:gd name="T12" fmla="*/ 2147483646 w 173"/>
                <a:gd name="T13" fmla="*/ 2147483646 h 375"/>
                <a:gd name="T14" fmla="*/ 2147483646 w 173"/>
                <a:gd name="T15" fmla="*/ 2147483646 h 375"/>
                <a:gd name="T16" fmla="*/ 0 w 173"/>
                <a:gd name="T17" fmla="*/ 2147483646 h 375"/>
                <a:gd name="T18" fmla="*/ 0 w 173"/>
                <a:gd name="T19" fmla="*/ 2147483646 h 375"/>
                <a:gd name="T20" fmla="*/ 2147483646 w 173"/>
                <a:gd name="T21" fmla="*/ 2147483646 h 375"/>
                <a:gd name="T22" fmla="*/ 2147483646 w 173"/>
                <a:gd name="T23" fmla="*/ 2147483646 h 375"/>
                <a:gd name="T24" fmla="*/ 2147483646 w 173"/>
                <a:gd name="T25" fmla="*/ 2147483646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98">
              <a:extLst>
                <a:ext uri="{FF2B5EF4-FFF2-40B4-BE49-F238E27FC236}">
                  <a16:creationId xmlns:a16="http://schemas.microsoft.com/office/drawing/2014/main" id="{D11C0489-D6B9-48CC-8F05-B5CAAB2EC16F}"/>
                </a:ext>
              </a:extLst>
            </p:cNvPr>
            <p:cNvSpPr/>
            <p:nvPr/>
          </p:nvSpPr>
          <p:spPr>
            <a:xfrm>
              <a:off x="2974845" y="1352494"/>
              <a:ext cx="219205" cy="443808"/>
            </a:xfrm>
            <a:custGeom>
              <a:avLst/>
              <a:gdLst>
                <a:gd name="connsiteX0" fmla="*/ 219075 w 219075"/>
                <a:gd name="connsiteY0" fmla="*/ 0 h 444500"/>
                <a:gd name="connsiteX1" fmla="*/ 0 w 219075"/>
                <a:gd name="connsiteY1" fmla="*/ 361950 h 444500"/>
                <a:gd name="connsiteX2" fmla="*/ 50800 w 219075"/>
                <a:gd name="connsiteY2" fmla="*/ 444500 h 444500"/>
                <a:gd name="connsiteX3" fmla="*/ 187325 w 219075"/>
                <a:gd name="connsiteY3" fmla="*/ 393700 h 444500"/>
                <a:gd name="connsiteX4" fmla="*/ 215900 w 219075"/>
                <a:gd name="connsiteY4" fmla="*/ 307975 h 444500"/>
                <a:gd name="connsiteX5" fmla="*/ 219075 w 219075"/>
                <a:gd name="connsiteY5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444500">
                  <a:moveTo>
                    <a:pt x="219075" y="0"/>
                  </a:moveTo>
                  <a:lnTo>
                    <a:pt x="0" y="361950"/>
                  </a:lnTo>
                  <a:lnTo>
                    <a:pt x="50800" y="444500"/>
                  </a:lnTo>
                  <a:lnTo>
                    <a:pt x="187325" y="393700"/>
                  </a:lnTo>
                  <a:lnTo>
                    <a:pt x="215900" y="307975"/>
                  </a:lnTo>
                  <a:cubicBezTo>
                    <a:pt x="216958" y="207433"/>
                    <a:pt x="218017" y="106892"/>
                    <a:pt x="21907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5794" tIns="47897" rIns="95794" bIns="47897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27" name="Group 242">
            <a:extLst>
              <a:ext uri="{FF2B5EF4-FFF2-40B4-BE49-F238E27FC236}">
                <a16:creationId xmlns:a16="http://schemas.microsoft.com/office/drawing/2014/main" id="{D38FE6E1-40DE-4E1C-A656-A97AA910AEA7}"/>
              </a:ext>
            </a:extLst>
          </p:cNvPr>
          <p:cNvGrpSpPr>
            <a:grpSpLocks/>
          </p:cNvGrpSpPr>
          <p:nvPr/>
        </p:nvGrpSpPr>
        <p:grpSpPr bwMode="auto">
          <a:xfrm>
            <a:off x="293688" y="5334000"/>
            <a:ext cx="233362" cy="898525"/>
            <a:chOff x="228600" y="1219200"/>
            <a:chExt cx="222250" cy="858838"/>
          </a:xfrm>
        </p:grpSpPr>
        <p:sp>
          <p:nvSpPr>
            <p:cNvPr id="128" name="Line 293">
              <a:extLst>
                <a:ext uri="{FF2B5EF4-FFF2-40B4-BE49-F238E27FC236}">
                  <a16:creationId xmlns:a16="http://schemas.microsoft.com/office/drawing/2014/main" id="{49ABDF84-E1AB-45E6-B4FC-31512342B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950" y="1684338"/>
              <a:ext cx="0" cy="393700"/>
            </a:xfrm>
            <a:prstGeom prst="line">
              <a:avLst/>
            </a:prstGeom>
            <a:noFill/>
            <a:ln w="28575">
              <a:solidFill>
                <a:srgbClr val="EAD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294">
              <a:extLst>
                <a:ext uri="{FF2B5EF4-FFF2-40B4-BE49-F238E27FC236}">
                  <a16:creationId xmlns:a16="http://schemas.microsoft.com/office/drawing/2014/main" id="{5490DC6D-A0FB-4A96-A9D5-CBB34CF1A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738" y="1624013"/>
              <a:ext cx="0" cy="393700"/>
            </a:xfrm>
            <a:prstGeom prst="line">
              <a:avLst/>
            </a:prstGeom>
            <a:noFill/>
            <a:ln w="28575">
              <a:solidFill>
                <a:srgbClr val="EAD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295">
              <a:extLst>
                <a:ext uri="{FF2B5EF4-FFF2-40B4-BE49-F238E27FC236}">
                  <a16:creationId xmlns:a16="http://schemas.microsoft.com/office/drawing/2014/main" id="{8F55AD12-C7C1-48B2-AED0-E1B30DCDA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" y="1219200"/>
              <a:ext cx="222250" cy="577850"/>
            </a:xfrm>
            <a:custGeom>
              <a:avLst/>
              <a:gdLst>
                <a:gd name="T0" fmla="*/ 2147483646 w 173"/>
                <a:gd name="T1" fmla="*/ 2147483646 h 375"/>
                <a:gd name="T2" fmla="*/ 2147483646 w 173"/>
                <a:gd name="T3" fmla="*/ 0 h 375"/>
                <a:gd name="T4" fmla="*/ 2147483646 w 173"/>
                <a:gd name="T5" fmla="*/ 2147483646 h 375"/>
                <a:gd name="T6" fmla="*/ 2147483646 w 173"/>
                <a:gd name="T7" fmla="*/ 2147483646 h 375"/>
                <a:gd name="T8" fmla="*/ 2147483646 w 173"/>
                <a:gd name="T9" fmla="*/ 2147483646 h 375"/>
                <a:gd name="T10" fmla="*/ 2147483646 w 173"/>
                <a:gd name="T11" fmla="*/ 2147483646 h 375"/>
                <a:gd name="T12" fmla="*/ 2147483646 w 173"/>
                <a:gd name="T13" fmla="*/ 2147483646 h 375"/>
                <a:gd name="T14" fmla="*/ 2147483646 w 173"/>
                <a:gd name="T15" fmla="*/ 2147483646 h 375"/>
                <a:gd name="T16" fmla="*/ 0 w 173"/>
                <a:gd name="T17" fmla="*/ 2147483646 h 375"/>
                <a:gd name="T18" fmla="*/ 0 w 173"/>
                <a:gd name="T19" fmla="*/ 2147483646 h 375"/>
                <a:gd name="T20" fmla="*/ 2147483646 w 173"/>
                <a:gd name="T21" fmla="*/ 2147483646 h 375"/>
                <a:gd name="T22" fmla="*/ 2147483646 w 173"/>
                <a:gd name="T23" fmla="*/ 2147483646 h 375"/>
                <a:gd name="T24" fmla="*/ 2147483646 w 173"/>
                <a:gd name="T25" fmla="*/ 2147483646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6" name="Freeform 7">
            <a:extLst>
              <a:ext uri="{FF2B5EF4-FFF2-40B4-BE49-F238E27FC236}">
                <a16:creationId xmlns:a16="http://schemas.microsoft.com/office/drawing/2014/main" id="{0576DF36-2BA3-4EFE-87D0-D429EF810E60}"/>
              </a:ext>
            </a:extLst>
          </p:cNvPr>
          <p:cNvSpPr>
            <a:spLocks/>
          </p:cNvSpPr>
          <p:nvPr/>
        </p:nvSpPr>
        <p:spPr bwMode="auto">
          <a:xfrm>
            <a:off x="1641475" y="6097587"/>
            <a:ext cx="304869" cy="1397810"/>
          </a:xfrm>
          <a:custGeom>
            <a:avLst/>
            <a:gdLst>
              <a:gd name="T0" fmla="*/ 0 w 60"/>
              <a:gd name="T1" fmla="*/ 2147483646 h 840"/>
              <a:gd name="T2" fmla="*/ 0 w 60"/>
              <a:gd name="T3" fmla="*/ 2147483646 h 840"/>
              <a:gd name="T4" fmla="*/ 2147483646 w 60"/>
              <a:gd name="T5" fmla="*/ 0 h 840"/>
              <a:gd name="T6" fmla="*/ 2147483646 w 60"/>
              <a:gd name="T7" fmla="*/ 2147483646 h 840"/>
              <a:gd name="T8" fmla="*/ 0 w 6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4F7611C-8034-4B21-B1DD-261CA0CA1E34}"/>
              </a:ext>
            </a:extLst>
          </p:cNvPr>
          <p:cNvCxnSpPr/>
          <p:nvPr/>
        </p:nvCxnSpPr>
        <p:spPr bwMode="auto">
          <a:xfrm>
            <a:off x="1652588" y="7510462"/>
            <a:ext cx="627062" cy="63500"/>
          </a:xfrm>
          <a:prstGeom prst="line">
            <a:avLst/>
          </a:prstGeom>
          <a:ln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E67BFCE-4A64-44ED-BC1D-23E29938022A}"/>
              </a:ext>
            </a:extLst>
          </p:cNvPr>
          <p:cNvCxnSpPr/>
          <p:nvPr/>
        </p:nvCxnSpPr>
        <p:spPr bwMode="auto">
          <a:xfrm>
            <a:off x="1938338" y="7091362"/>
            <a:ext cx="627062" cy="63500"/>
          </a:xfrm>
          <a:prstGeom prst="line">
            <a:avLst/>
          </a:prstGeom>
          <a:ln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265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179</cp:revision>
  <dcterms:created xsi:type="dcterms:W3CDTF">2002-08-21T12:11:08Z</dcterms:created>
  <dcterms:modified xsi:type="dcterms:W3CDTF">2020-03-01T21:05:49Z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