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014" autoAdjust="0"/>
  </p:normalViewPr>
  <p:slideViewPr>
    <p:cSldViewPr>
      <p:cViewPr varScale="1">
        <p:scale>
          <a:sx n="82" d="100"/>
          <a:sy n="82" d="100"/>
        </p:scale>
        <p:origin x="2922" y="10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01.03.2020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788212008"/>
              </p:ext>
            </p:extLst>
          </p:nvPr>
        </p:nvGraphicFramePr>
        <p:xfrm>
          <a:off x="152400" y="152400"/>
          <a:ext cx="7010400" cy="4724400"/>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&amp; Game Club</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4</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Scatterbrain Joe</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Kris Erickson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a:r>
                      <a:r>
                        <a:rPr kumimoji="0" lang="en-US" sz="1100" b="0" i="1" u="none" strike="noStrike" cap="none" normalizeH="0" baseline="0" dirty="0">
                          <a:ln>
                            <a:noFill/>
                          </a:ln>
                          <a:solidFill>
                            <a:schemeClr val="tx1"/>
                          </a:solidFill>
                          <a:effectLst/>
                          <a:latin typeface="Arial" charset="0"/>
                          <a:ea typeface="ＭＳ Ｐゴシック" pitchFamily="-112" charset="-128"/>
                          <a:cs typeface="Times New Roman" pitchFamily="-112" charset="0"/>
                        </a:rPr>
                        <a:t>If you want to protect yourself, get a double-barreled shotgun, have the shells of 12-gauge shotgun, and I promise you, as I told my wife...I said, 'Jill, if there's ever a problem, just walk out on the balcony here, walk out, put that double barreled shotgun and fire two blasts outside the house. I promise you whoever's coming in is not going to. You don't need an AR-15.</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a:r>
                      <a:r>
                        <a:rPr kumimoji="0" lang="en-US" sz="1100" b="0" i="1" u="none" strike="noStrike" cap="none" normalizeH="0" baseline="0" dirty="0">
                          <a:ln>
                            <a:noFill/>
                          </a:ln>
                          <a:solidFill>
                            <a:schemeClr val="tx1"/>
                          </a:solidFill>
                          <a:effectLst/>
                          <a:latin typeface="Arial" charset="0"/>
                          <a:ea typeface="ＭＳ Ｐゴシック" pitchFamily="-112" charset="-128"/>
                          <a:cs typeface="Times New Roman" pitchFamily="-112" charset="0"/>
                        </a:rPr>
                        <a:t> </a:t>
                      </a:r>
                      <a:r>
                        <a:rPr lang="en-US" altLang="en-US" sz="1100" b="1" dirty="0"/>
                        <a:t>–</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Joe Biden, February 20, 2013.</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10000"/>
                        </a:spcBef>
                        <a:spcAft>
                          <a:spcPts val="60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You are Jill Biden (our condolences). Despite heeding your senile husband’s advice to take that double barreled shotgun outside and “fire two blasts”, the bad guys continue their advance. Smack the closest bad guy with the now empty </a:t>
                      </a:r>
                      <a:r>
                        <a:rPr kumimoji="0" lang="en-US" sz="1100" b="0"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shotty</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then whip out your pistol and get to business.</a:t>
                      </a:r>
                    </a:p>
                    <a:p>
                      <a:pPr marL="0" marR="0" lvl="0" indent="0" algn="l" defTabSz="966788" rtl="0" eaLnBrk="1" fontAlgn="base" latinLnBrk="0" hangingPunct="1">
                        <a:lnSpc>
                          <a:spcPct val="90000"/>
                        </a:lnSpc>
                        <a:spcBef>
                          <a:spcPct val="10000"/>
                        </a:spcBef>
                        <a:spcAft>
                          <a:spcPts val="60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(REMEMBER: When seconds count, the Secret Service is only minutes away.)</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at P1, toes on marks. Handgun loaded and holstered.</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loaded, stock on belt muzzle pointed at cone.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1 NT, 1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467820">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the start signal, kick over PP1. Engage T1-T3 in the open.</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Move to P2 and engage T4-T6.</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flipH="1">
            <a:off x="5242926" y="7696200"/>
            <a:ext cx="5968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8CFCFEF-A970-44DF-80D4-96841A4555B8}"/>
              </a:ext>
            </a:extLst>
          </p:cNvPr>
          <p:cNvSpPr txBox="1"/>
          <p:nvPr/>
        </p:nvSpPr>
        <p:spPr>
          <a:xfrm>
            <a:off x="5353933" y="7719348"/>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5800064" y="5481926"/>
            <a:ext cx="533400" cy="369332"/>
          </a:xfrm>
          <a:prstGeom prst="rect">
            <a:avLst/>
          </a:prstGeom>
          <a:noFill/>
        </p:spPr>
        <p:txBody>
          <a:bodyPr wrap="square" rtlCol="0">
            <a:spAutoFit/>
          </a:bodyPr>
          <a:lstStyle/>
          <a:p>
            <a:r>
              <a:rPr lang="en-US" b="1" dirty="0"/>
              <a:t>T1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1AF159CE-0BDC-49B1-AE25-052BB909AC68}"/>
              </a:ext>
            </a:extLst>
          </p:cNvPr>
          <p:cNvCxnSpPr>
            <a:cxnSpLocks/>
          </p:cNvCxnSpPr>
          <p:nvPr/>
        </p:nvCxnSpPr>
        <p:spPr>
          <a:xfrm flipH="1" flipV="1">
            <a:off x="1988372" y="7786689"/>
            <a:ext cx="75070" cy="30199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2124956" y="7764244"/>
            <a:ext cx="533400" cy="369332"/>
          </a:xfrm>
          <a:prstGeom prst="rect">
            <a:avLst/>
          </a:prstGeom>
          <a:noFill/>
          <a:effectLst/>
        </p:spPr>
        <p:txBody>
          <a:bodyPr wrap="square" rtlCol="0">
            <a:spAutoFit/>
          </a:bodyPr>
          <a:lstStyle/>
          <a:p>
            <a:r>
              <a:rPr lang="en-US" b="1" dirty="0"/>
              <a:t>P2</a:t>
            </a:r>
          </a:p>
        </p:txBody>
      </p:sp>
      <p:sp>
        <p:nvSpPr>
          <p:cNvPr id="28" name="TextBox 27">
            <a:extLst>
              <a:ext uri="{FF2B5EF4-FFF2-40B4-BE49-F238E27FC236}">
                <a16:creationId xmlns:a16="http://schemas.microsoft.com/office/drawing/2014/main" id="{AA77C749-16C6-4C0C-AB90-659EB8C5F358}"/>
              </a:ext>
            </a:extLst>
          </p:cNvPr>
          <p:cNvSpPr txBox="1"/>
          <p:nvPr/>
        </p:nvSpPr>
        <p:spPr>
          <a:xfrm>
            <a:off x="6125360" y="4915468"/>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4378325" y="4988793"/>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1286300" y="6555096"/>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1303799" y="5531684"/>
            <a:ext cx="533400" cy="369332"/>
          </a:xfrm>
          <a:prstGeom prst="rect">
            <a:avLst/>
          </a:prstGeom>
          <a:noFill/>
        </p:spPr>
        <p:txBody>
          <a:bodyPr wrap="square" rtlCol="0">
            <a:spAutoFit/>
          </a:bodyPr>
          <a:lstStyle/>
          <a:p>
            <a:r>
              <a:rPr lang="en-US" b="1" dirty="0"/>
              <a:t>T5</a:t>
            </a:r>
          </a:p>
        </p:txBody>
      </p:sp>
      <p:sp>
        <p:nvSpPr>
          <p:cNvPr id="32" name="TextBox 31">
            <a:extLst>
              <a:ext uri="{FF2B5EF4-FFF2-40B4-BE49-F238E27FC236}">
                <a16:creationId xmlns:a16="http://schemas.microsoft.com/office/drawing/2014/main" id="{7DB5A6A0-112B-481A-BA7B-09087685E56A}"/>
              </a:ext>
            </a:extLst>
          </p:cNvPr>
          <p:cNvSpPr txBox="1"/>
          <p:nvPr/>
        </p:nvSpPr>
        <p:spPr>
          <a:xfrm>
            <a:off x="2633547" y="5497790"/>
            <a:ext cx="533400" cy="369332"/>
          </a:xfrm>
          <a:prstGeom prst="rect">
            <a:avLst/>
          </a:prstGeom>
          <a:noFill/>
        </p:spPr>
        <p:txBody>
          <a:bodyPr wrap="square" rtlCol="0">
            <a:spAutoFit/>
          </a:bodyPr>
          <a:lstStyle/>
          <a:p>
            <a:r>
              <a:rPr lang="en-US" b="1" dirty="0"/>
              <a:t>T6</a:t>
            </a:r>
          </a:p>
        </p:txBody>
      </p:sp>
      <p:grpSp>
        <p:nvGrpSpPr>
          <p:cNvPr id="58" name="Group 10">
            <a:extLst>
              <a:ext uri="{FF2B5EF4-FFF2-40B4-BE49-F238E27FC236}">
                <a16:creationId xmlns:a16="http://schemas.microsoft.com/office/drawing/2014/main" id="{3994E128-ED25-4212-9E5F-AFFB9C2D4131}"/>
              </a:ext>
            </a:extLst>
          </p:cNvPr>
          <p:cNvGrpSpPr>
            <a:grpSpLocks noChangeAspect="1"/>
          </p:cNvGrpSpPr>
          <p:nvPr/>
        </p:nvGrpSpPr>
        <p:grpSpPr bwMode="auto">
          <a:xfrm>
            <a:off x="1715191" y="6841161"/>
            <a:ext cx="239091" cy="655014"/>
            <a:chOff x="1717337" y="373063"/>
            <a:chExt cx="287338" cy="787400"/>
          </a:xfrm>
        </p:grpSpPr>
        <p:sp>
          <p:nvSpPr>
            <p:cNvPr id="60" name="Line 171">
              <a:extLst>
                <a:ext uri="{FF2B5EF4-FFF2-40B4-BE49-F238E27FC236}">
                  <a16:creationId xmlns:a16="http://schemas.microsoft.com/office/drawing/2014/main" id="{FBA2DAE1-A320-4280-97F5-CB431721C9D0}"/>
                </a:ext>
              </a:extLst>
            </p:cNvPr>
            <p:cNvSpPr>
              <a:spLocks noChangeShapeType="1"/>
            </p:cNvSpPr>
            <p:nvPr/>
          </p:nvSpPr>
          <p:spPr bwMode="auto">
            <a:xfrm>
              <a:off x="1733212" y="760413"/>
              <a:ext cx="0" cy="40005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172">
              <a:extLst>
                <a:ext uri="{FF2B5EF4-FFF2-40B4-BE49-F238E27FC236}">
                  <a16:creationId xmlns:a16="http://schemas.microsoft.com/office/drawing/2014/main" id="{D43A6A34-1BB4-4A32-9778-90F1D682E8CF}"/>
                </a:ext>
              </a:extLst>
            </p:cNvPr>
            <p:cNvSpPr>
              <a:spLocks noChangeShapeType="1"/>
            </p:cNvSpPr>
            <p:nvPr/>
          </p:nvSpPr>
          <p:spPr bwMode="auto">
            <a:xfrm>
              <a:off x="1991974" y="760413"/>
              <a:ext cx="0" cy="40005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Freeform 174">
              <a:extLst>
                <a:ext uri="{FF2B5EF4-FFF2-40B4-BE49-F238E27FC236}">
                  <a16:creationId xmlns:a16="http://schemas.microsoft.com/office/drawing/2014/main" id="{FDA1B21F-D42F-45FF-BD8B-01ABC95ADC60}"/>
                </a:ext>
              </a:extLst>
            </p:cNvPr>
            <p:cNvSpPr>
              <a:spLocks/>
            </p:cNvSpPr>
            <p:nvPr/>
          </p:nvSpPr>
          <p:spPr bwMode="auto">
            <a:xfrm>
              <a:off x="1717337" y="373063"/>
              <a:ext cx="287338" cy="525463"/>
            </a:xfrm>
            <a:custGeom>
              <a:avLst/>
              <a:gdLst>
                <a:gd name="T0" fmla="*/ 2147483646 w 277"/>
                <a:gd name="T1" fmla="*/ 0 h 517"/>
                <a:gd name="T2" fmla="*/ 2147483646 w 277"/>
                <a:gd name="T3" fmla="*/ 0 h 517"/>
                <a:gd name="T4" fmla="*/ 2147483646 w 277"/>
                <a:gd name="T5" fmla="*/ 2147483646 h 517"/>
                <a:gd name="T6" fmla="*/ 2147483646 w 277"/>
                <a:gd name="T7" fmla="*/ 2147483646 h 517"/>
                <a:gd name="T8" fmla="*/ 2147483646 w 277"/>
                <a:gd name="T9" fmla="*/ 2147483646 h 517"/>
                <a:gd name="T10" fmla="*/ 2147483646 w 277"/>
                <a:gd name="T11" fmla="*/ 2147483646 h 517"/>
                <a:gd name="T12" fmla="*/ 2147483646 w 277"/>
                <a:gd name="T13" fmla="*/ 2147483646 h 517"/>
                <a:gd name="T14" fmla="*/ 2147483646 w 277"/>
                <a:gd name="T15" fmla="*/ 2147483646 h 517"/>
                <a:gd name="T16" fmla="*/ 0 w 277"/>
                <a:gd name="T17" fmla="*/ 2147483646 h 517"/>
                <a:gd name="T18" fmla="*/ 0 w 277"/>
                <a:gd name="T19" fmla="*/ 2147483646 h 517"/>
                <a:gd name="T20" fmla="*/ 2147483646 w 277"/>
                <a:gd name="T21" fmla="*/ 2147483646 h 517"/>
                <a:gd name="T22" fmla="*/ 2147483646 w 277"/>
                <a:gd name="T23" fmla="*/ 2147483646 h 517"/>
                <a:gd name="T24" fmla="*/ 2147483646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3" name="Freeform 15">
              <a:extLst>
                <a:ext uri="{FF2B5EF4-FFF2-40B4-BE49-F238E27FC236}">
                  <a16:creationId xmlns:a16="http://schemas.microsoft.com/office/drawing/2014/main" id="{8D5F4D15-AA8B-4CF6-862D-E0B6C319FB2C}"/>
                </a:ext>
              </a:extLst>
            </p:cNvPr>
            <p:cNvSpPr/>
            <p:nvPr/>
          </p:nvSpPr>
          <p:spPr>
            <a:xfrm>
              <a:off x="1716507" y="479182"/>
              <a:ext cx="286177" cy="419838"/>
            </a:xfrm>
            <a:custGeom>
              <a:avLst/>
              <a:gdLst>
                <a:gd name="connsiteX0" fmla="*/ 88900 w 285750"/>
                <a:gd name="connsiteY0" fmla="*/ 0 h 412750"/>
                <a:gd name="connsiteX1" fmla="*/ 238125 w 285750"/>
                <a:gd name="connsiteY1" fmla="*/ 3175 h 412750"/>
                <a:gd name="connsiteX2" fmla="*/ 285750 w 285750"/>
                <a:gd name="connsiteY2" fmla="*/ 34925 h 412750"/>
                <a:gd name="connsiteX3" fmla="*/ 285750 w 285750"/>
                <a:gd name="connsiteY3" fmla="*/ 314325 h 412750"/>
                <a:gd name="connsiteX4" fmla="*/ 231775 w 285750"/>
                <a:gd name="connsiteY4" fmla="*/ 412750 h 412750"/>
                <a:gd name="connsiteX5" fmla="*/ 47625 w 285750"/>
                <a:gd name="connsiteY5" fmla="*/ 412750 h 412750"/>
                <a:gd name="connsiteX6" fmla="*/ 0 w 285750"/>
                <a:gd name="connsiteY6" fmla="*/ 311150 h 412750"/>
                <a:gd name="connsiteX7" fmla="*/ 0 w 285750"/>
                <a:gd name="connsiteY7" fmla="*/ 38100 h 412750"/>
                <a:gd name="connsiteX8" fmla="*/ 88900 w 285750"/>
                <a:gd name="connsiteY8" fmla="*/ 0 h 412750"/>
                <a:gd name="connsiteX0" fmla="*/ 57150 w 285750"/>
                <a:gd name="connsiteY0" fmla="*/ 0 h 415925"/>
                <a:gd name="connsiteX1" fmla="*/ 238125 w 285750"/>
                <a:gd name="connsiteY1" fmla="*/ 6350 h 415925"/>
                <a:gd name="connsiteX2" fmla="*/ 285750 w 285750"/>
                <a:gd name="connsiteY2" fmla="*/ 38100 h 415925"/>
                <a:gd name="connsiteX3" fmla="*/ 285750 w 285750"/>
                <a:gd name="connsiteY3" fmla="*/ 317500 h 415925"/>
                <a:gd name="connsiteX4" fmla="*/ 231775 w 285750"/>
                <a:gd name="connsiteY4" fmla="*/ 415925 h 415925"/>
                <a:gd name="connsiteX5" fmla="*/ 47625 w 285750"/>
                <a:gd name="connsiteY5" fmla="*/ 415925 h 415925"/>
                <a:gd name="connsiteX6" fmla="*/ 0 w 285750"/>
                <a:gd name="connsiteY6" fmla="*/ 314325 h 415925"/>
                <a:gd name="connsiteX7" fmla="*/ 0 w 285750"/>
                <a:gd name="connsiteY7" fmla="*/ 41275 h 415925"/>
                <a:gd name="connsiteX8" fmla="*/ 57150 w 285750"/>
                <a:gd name="connsiteY8" fmla="*/ 0 h 415925"/>
                <a:gd name="connsiteX0" fmla="*/ 57150 w 285750"/>
                <a:gd name="connsiteY0" fmla="*/ 0 h 415925"/>
                <a:gd name="connsiteX1" fmla="*/ 234950 w 285750"/>
                <a:gd name="connsiteY1" fmla="*/ 3175 h 415925"/>
                <a:gd name="connsiteX2" fmla="*/ 285750 w 285750"/>
                <a:gd name="connsiteY2" fmla="*/ 38100 h 415925"/>
                <a:gd name="connsiteX3" fmla="*/ 285750 w 285750"/>
                <a:gd name="connsiteY3" fmla="*/ 317500 h 415925"/>
                <a:gd name="connsiteX4" fmla="*/ 231775 w 285750"/>
                <a:gd name="connsiteY4" fmla="*/ 415925 h 415925"/>
                <a:gd name="connsiteX5" fmla="*/ 47625 w 285750"/>
                <a:gd name="connsiteY5" fmla="*/ 415925 h 415925"/>
                <a:gd name="connsiteX6" fmla="*/ 0 w 285750"/>
                <a:gd name="connsiteY6" fmla="*/ 314325 h 415925"/>
                <a:gd name="connsiteX7" fmla="*/ 0 w 285750"/>
                <a:gd name="connsiteY7" fmla="*/ 41275 h 415925"/>
                <a:gd name="connsiteX8" fmla="*/ 57150 w 285750"/>
                <a:gd name="connsiteY8" fmla="*/ 0 h 415925"/>
                <a:gd name="connsiteX0" fmla="*/ 57150 w 285750"/>
                <a:gd name="connsiteY0" fmla="*/ 3175 h 419100"/>
                <a:gd name="connsiteX1" fmla="*/ 231775 w 285750"/>
                <a:gd name="connsiteY1" fmla="*/ 0 h 419100"/>
                <a:gd name="connsiteX2" fmla="*/ 285750 w 285750"/>
                <a:gd name="connsiteY2" fmla="*/ 41275 h 419100"/>
                <a:gd name="connsiteX3" fmla="*/ 285750 w 285750"/>
                <a:gd name="connsiteY3" fmla="*/ 320675 h 419100"/>
                <a:gd name="connsiteX4" fmla="*/ 231775 w 285750"/>
                <a:gd name="connsiteY4" fmla="*/ 419100 h 419100"/>
                <a:gd name="connsiteX5" fmla="*/ 47625 w 285750"/>
                <a:gd name="connsiteY5" fmla="*/ 419100 h 419100"/>
                <a:gd name="connsiteX6" fmla="*/ 0 w 285750"/>
                <a:gd name="connsiteY6" fmla="*/ 317500 h 419100"/>
                <a:gd name="connsiteX7" fmla="*/ 0 w 285750"/>
                <a:gd name="connsiteY7" fmla="*/ 44450 h 419100"/>
                <a:gd name="connsiteX8" fmla="*/ 57150 w 285750"/>
                <a:gd name="connsiteY8" fmla="*/ 317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419100">
                  <a:moveTo>
                    <a:pt x="57150" y="3175"/>
                  </a:moveTo>
                  <a:lnTo>
                    <a:pt x="231775" y="0"/>
                  </a:lnTo>
                  <a:lnTo>
                    <a:pt x="285750" y="41275"/>
                  </a:lnTo>
                  <a:lnTo>
                    <a:pt x="285750" y="320675"/>
                  </a:lnTo>
                  <a:lnTo>
                    <a:pt x="231775" y="419100"/>
                  </a:lnTo>
                  <a:lnTo>
                    <a:pt x="47625" y="419100"/>
                  </a:lnTo>
                  <a:lnTo>
                    <a:pt x="0" y="317500"/>
                  </a:lnTo>
                  <a:lnTo>
                    <a:pt x="0" y="44450"/>
                  </a:lnTo>
                  <a:lnTo>
                    <a:pt x="57150" y="3175"/>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65" name="TextBox 14">
            <a:extLst>
              <a:ext uri="{FF2B5EF4-FFF2-40B4-BE49-F238E27FC236}">
                <a16:creationId xmlns:a16="http://schemas.microsoft.com/office/drawing/2014/main" id="{2A452A6E-AA03-4243-A68F-85479769B364}"/>
              </a:ext>
            </a:extLst>
          </p:cNvPr>
          <p:cNvSpPr txBox="1">
            <a:spLocks noChangeArrowheads="1"/>
          </p:cNvSpPr>
          <p:nvPr/>
        </p:nvSpPr>
        <p:spPr bwMode="auto">
          <a:xfrm>
            <a:off x="804863" y="9398000"/>
            <a:ext cx="32543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000"/>
              <a:t>https://www.youtube.com/watch?v=CrzyRXSxuAg</a:t>
            </a:r>
          </a:p>
        </p:txBody>
      </p:sp>
      <p:pic>
        <p:nvPicPr>
          <p:cNvPr id="66" name="Picture 2">
            <a:extLst>
              <a:ext uri="{FF2B5EF4-FFF2-40B4-BE49-F238E27FC236}">
                <a16:creationId xmlns:a16="http://schemas.microsoft.com/office/drawing/2014/main" id="{0A54854D-3659-463F-AA3C-F2EC5E349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8936038"/>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 name="Group 5">
            <a:extLst>
              <a:ext uri="{FF2B5EF4-FFF2-40B4-BE49-F238E27FC236}">
                <a16:creationId xmlns:a16="http://schemas.microsoft.com/office/drawing/2014/main" id="{6832D735-D013-4801-B6F3-1CDC0E201B54}"/>
              </a:ext>
            </a:extLst>
          </p:cNvPr>
          <p:cNvGrpSpPr>
            <a:grpSpLocks noChangeAspect="1"/>
          </p:cNvGrpSpPr>
          <p:nvPr/>
        </p:nvGrpSpPr>
        <p:grpSpPr bwMode="auto">
          <a:xfrm>
            <a:off x="5626100" y="5710238"/>
            <a:ext cx="430213" cy="693737"/>
            <a:chOff x="911225" y="6705600"/>
            <a:chExt cx="517526" cy="833438"/>
          </a:xfrm>
        </p:grpSpPr>
        <p:sp>
          <p:nvSpPr>
            <p:cNvPr id="68" name="Freeform 68">
              <a:extLst>
                <a:ext uri="{FF2B5EF4-FFF2-40B4-BE49-F238E27FC236}">
                  <a16:creationId xmlns:a16="http://schemas.microsoft.com/office/drawing/2014/main" id="{153E1E75-5A6A-4C6C-A82C-9DA5FE2D1969}"/>
                </a:ext>
              </a:extLst>
            </p:cNvPr>
            <p:cNvSpPr>
              <a:spLocks/>
            </p:cNvSpPr>
            <p:nvPr/>
          </p:nvSpPr>
          <p:spPr bwMode="auto">
            <a:xfrm>
              <a:off x="1182688" y="6867525"/>
              <a:ext cx="187325" cy="295275"/>
            </a:xfrm>
            <a:custGeom>
              <a:avLst/>
              <a:gdLst>
                <a:gd name="T0" fmla="*/ 0 w 246"/>
                <a:gd name="T1" fmla="*/ 2147483646 h 369"/>
                <a:gd name="T2" fmla="*/ 0 w 246"/>
                <a:gd name="T3" fmla="*/ 2147483646 h 369"/>
                <a:gd name="T4" fmla="*/ 0 w 246"/>
                <a:gd name="T5" fmla="*/ 2147483646 h 369"/>
                <a:gd name="T6" fmla="*/ 0 w 246"/>
                <a:gd name="T7" fmla="*/ 0 h 369"/>
                <a:gd name="T8" fmla="*/ 0 w 246"/>
                <a:gd name="T9" fmla="*/ 2147483646 h 369"/>
                <a:gd name="T10" fmla="*/ 0 60000 65536"/>
                <a:gd name="T11" fmla="*/ 0 60000 65536"/>
                <a:gd name="T12" fmla="*/ 0 60000 65536"/>
                <a:gd name="T13" fmla="*/ 0 60000 65536"/>
                <a:gd name="T14" fmla="*/ 0 60000 65536"/>
                <a:gd name="T15" fmla="*/ 0 w 246"/>
                <a:gd name="T16" fmla="*/ 0 h 369"/>
                <a:gd name="T17" fmla="*/ 246 w 246"/>
                <a:gd name="T18" fmla="*/ 369 h 369"/>
              </a:gdLst>
              <a:ahLst/>
              <a:cxnLst>
                <a:cxn ang="T10">
                  <a:pos x="T0" y="T1"/>
                </a:cxn>
                <a:cxn ang="T11">
                  <a:pos x="T2" y="T3"/>
                </a:cxn>
                <a:cxn ang="T12">
                  <a:pos x="T4" y="T5"/>
                </a:cxn>
                <a:cxn ang="T13">
                  <a:pos x="T6" y="T7"/>
                </a:cxn>
                <a:cxn ang="T14">
                  <a:pos x="T8" y="T9"/>
                </a:cxn>
              </a:cxnLst>
              <a:rect l="T15" t="T16" r="T17" b="T18"/>
              <a:pathLst>
                <a:path w="246" h="369">
                  <a:moveTo>
                    <a:pt x="0" y="8"/>
                  </a:moveTo>
                  <a:lnTo>
                    <a:pt x="234" y="369"/>
                  </a:lnTo>
                  <a:lnTo>
                    <a:pt x="246" y="362"/>
                  </a:lnTo>
                  <a:lnTo>
                    <a:pt x="11"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69">
              <a:extLst>
                <a:ext uri="{FF2B5EF4-FFF2-40B4-BE49-F238E27FC236}">
                  <a16:creationId xmlns:a16="http://schemas.microsoft.com/office/drawing/2014/main" id="{03C30321-69D4-47A8-A658-A47F18BC9C9B}"/>
                </a:ext>
              </a:extLst>
            </p:cNvPr>
            <p:cNvSpPr>
              <a:spLocks/>
            </p:cNvSpPr>
            <p:nvPr/>
          </p:nvSpPr>
          <p:spPr bwMode="auto">
            <a:xfrm>
              <a:off x="1008063" y="6978650"/>
              <a:ext cx="192088" cy="301625"/>
            </a:xfrm>
            <a:custGeom>
              <a:avLst/>
              <a:gdLst>
                <a:gd name="T0" fmla="*/ 0 w 250"/>
                <a:gd name="T1" fmla="*/ 2147483646 h 376"/>
                <a:gd name="T2" fmla="*/ 0 w 250"/>
                <a:gd name="T3" fmla="*/ 2147483646 h 376"/>
                <a:gd name="T4" fmla="*/ 0 w 250"/>
                <a:gd name="T5" fmla="*/ 2147483646 h 376"/>
                <a:gd name="T6" fmla="*/ 0 w 250"/>
                <a:gd name="T7" fmla="*/ 0 h 376"/>
                <a:gd name="T8" fmla="*/ 0 w 250"/>
                <a:gd name="T9" fmla="*/ 2147483646 h 376"/>
                <a:gd name="T10" fmla="*/ 0 60000 65536"/>
                <a:gd name="T11" fmla="*/ 0 60000 65536"/>
                <a:gd name="T12" fmla="*/ 0 60000 65536"/>
                <a:gd name="T13" fmla="*/ 0 60000 65536"/>
                <a:gd name="T14" fmla="*/ 0 60000 65536"/>
                <a:gd name="T15" fmla="*/ 0 w 250"/>
                <a:gd name="T16" fmla="*/ 0 h 376"/>
                <a:gd name="T17" fmla="*/ 250 w 250"/>
                <a:gd name="T18" fmla="*/ 376 h 376"/>
              </a:gdLst>
              <a:ahLst/>
              <a:cxnLst>
                <a:cxn ang="T10">
                  <a:pos x="T0" y="T1"/>
                </a:cxn>
                <a:cxn ang="T11">
                  <a:pos x="T2" y="T3"/>
                </a:cxn>
                <a:cxn ang="T12">
                  <a:pos x="T4" y="T5"/>
                </a:cxn>
                <a:cxn ang="T13">
                  <a:pos x="T6" y="T7"/>
                </a:cxn>
                <a:cxn ang="T14">
                  <a:pos x="T8" y="T9"/>
                </a:cxn>
              </a:cxnLst>
              <a:rect l="T15" t="T16" r="T17" b="T18"/>
              <a:pathLst>
                <a:path w="250" h="376">
                  <a:moveTo>
                    <a:pt x="0" y="7"/>
                  </a:moveTo>
                  <a:lnTo>
                    <a:pt x="238" y="376"/>
                  </a:lnTo>
                  <a:lnTo>
                    <a:pt x="250" y="369"/>
                  </a:lnTo>
                  <a:lnTo>
                    <a:pt x="11"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70">
              <a:extLst>
                <a:ext uri="{FF2B5EF4-FFF2-40B4-BE49-F238E27FC236}">
                  <a16:creationId xmlns:a16="http://schemas.microsoft.com/office/drawing/2014/main" id="{D09DFCE5-9D9E-475E-B197-6CF5CC4CCB5F}"/>
                </a:ext>
              </a:extLst>
            </p:cNvPr>
            <p:cNvSpPr>
              <a:spLocks/>
            </p:cNvSpPr>
            <p:nvPr/>
          </p:nvSpPr>
          <p:spPr bwMode="auto">
            <a:xfrm>
              <a:off x="990600" y="6792913"/>
              <a:ext cx="314325" cy="422275"/>
            </a:xfrm>
            <a:custGeom>
              <a:avLst/>
              <a:gdLst>
                <a:gd name="T0" fmla="*/ 0 w 410"/>
                <a:gd name="T1" fmla="*/ 0 h 526"/>
                <a:gd name="T2" fmla="*/ 0 w 410"/>
                <a:gd name="T3" fmla="*/ 2147483646 h 526"/>
                <a:gd name="T4" fmla="*/ 0 w 410"/>
                <a:gd name="T5" fmla="*/ 2147483646 h 526"/>
                <a:gd name="T6" fmla="*/ 0 w 410"/>
                <a:gd name="T7" fmla="*/ 2147483646 h 526"/>
                <a:gd name="T8" fmla="*/ 0 w 410"/>
                <a:gd name="T9" fmla="*/ 2147483646 h 526"/>
                <a:gd name="T10" fmla="*/ 0 w 410"/>
                <a:gd name="T11" fmla="*/ 2147483646 h 526"/>
                <a:gd name="T12" fmla="*/ 0 w 410"/>
                <a:gd name="T13" fmla="*/ 2147483646 h 526"/>
                <a:gd name="T14" fmla="*/ 0 w 410"/>
                <a:gd name="T15" fmla="*/ 2147483646 h 526"/>
                <a:gd name="T16" fmla="*/ 0 w 410"/>
                <a:gd name="T17" fmla="*/ 2147483646 h 526"/>
                <a:gd name="T18" fmla="*/ 0 w 410"/>
                <a:gd name="T19" fmla="*/ 2147483646 h 526"/>
                <a:gd name="T20" fmla="*/ 0 w 410"/>
                <a:gd name="T21" fmla="*/ 2147483646 h 526"/>
                <a:gd name="T22" fmla="*/ 0 w 410"/>
                <a:gd name="T23" fmla="*/ 2147483646 h 526"/>
                <a:gd name="T24" fmla="*/ 0 w 410"/>
                <a:gd name="T25" fmla="*/ 0 h 5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0"/>
                <a:gd name="T40" fmla="*/ 0 h 526"/>
                <a:gd name="T41" fmla="*/ 410 w 410"/>
                <a:gd name="T42" fmla="*/ 526 h 5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0" h="526">
                  <a:moveTo>
                    <a:pt x="85" y="0"/>
                  </a:moveTo>
                  <a:lnTo>
                    <a:pt x="0" y="57"/>
                  </a:lnTo>
                  <a:lnTo>
                    <a:pt x="63" y="143"/>
                  </a:lnTo>
                  <a:lnTo>
                    <a:pt x="11" y="177"/>
                  </a:lnTo>
                  <a:lnTo>
                    <a:pt x="0" y="217"/>
                  </a:lnTo>
                  <a:lnTo>
                    <a:pt x="154" y="457"/>
                  </a:lnTo>
                  <a:lnTo>
                    <a:pt x="251" y="526"/>
                  </a:lnTo>
                  <a:lnTo>
                    <a:pt x="410" y="423"/>
                  </a:lnTo>
                  <a:lnTo>
                    <a:pt x="399" y="309"/>
                  </a:lnTo>
                  <a:lnTo>
                    <a:pt x="239" y="57"/>
                  </a:lnTo>
                  <a:lnTo>
                    <a:pt x="194" y="52"/>
                  </a:lnTo>
                  <a:lnTo>
                    <a:pt x="142" y="86"/>
                  </a:lnTo>
                  <a:lnTo>
                    <a:pt x="85" y="0"/>
                  </a:lnTo>
                  <a:close/>
                </a:path>
              </a:pathLst>
            </a:custGeom>
            <a:solidFill>
              <a:srgbClr val="FFCC99"/>
            </a:solidFill>
            <a:ln w="12700" cap="rnd">
              <a:solidFill>
                <a:schemeClr val="tx1"/>
              </a:solidFill>
              <a:round/>
              <a:headEnd/>
              <a:tailEnd/>
            </a:ln>
          </p:spPr>
          <p:txBody>
            <a:bodyPr/>
            <a:lstStyle/>
            <a:p>
              <a:endParaRPr lang="en-US"/>
            </a:p>
          </p:txBody>
        </p:sp>
        <p:sp>
          <p:nvSpPr>
            <p:cNvPr id="71" name="Freeform 71">
              <a:extLst>
                <a:ext uri="{FF2B5EF4-FFF2-40B4-BE49-F238E27FC236}">
                  <a16:creationId xmlns:a16="http://schemas.microsoft.com/office/drawing/2014/main" id="{E52AB28C-65D3-4B35-AF5E-1C46D76D9506}"/>
                </a:ext>
              </a:extLst>
            </p:cNvPr>
            <p:cNvSpPr>
              <a:spLocks/>
            </p:cNvSpPr>
            <p:nvPr/>
          </p:nvSpPr>
          <p:spPr bwMode="auto">
            <a:xfrm>
              <a:off x="1182688" y="7142163"/>
              <a:ext cx="184150" cy="134938"/>
            </a:xfrm>
            <a:custGeom>
              <a:avLst/>
              <a:gdLst>
                <a:gd name="T0" fmla="*/ 0 w 242"/>
                <a:gd name="T1" fmla="*/ 2147483646 h 169"/>
                <a:gd name="T2" fmla="*/ 0 w 242"/>
                <a:gd name="T3" fmla="*/ 2147483646 h 169"/>
                <a:gd name="T4" fmla="*/ 0 w 242"/>
                <a:gd name="T5" fmla="*/ 2147483646 h 169"/>
                <a:gd name="T6" fmla="*/ 0 w 242"/>
                <a:gd name="T7" fmla="*/ 0 h 169"/>
                <a:gd name="T8" fmla="*/ 0 w 242"/>
                <a:gd name="T9" fmla="*/ 2147483646 h 169"/>
                <a:gd name="T10" fmla="*/ 0 60000 65536"/>
                <a:gd name="T11" fmla="*/ 0 60000 65536"/>
                <a:gd name="T12" fmla="*/ 0 60000 65536"/>
                <a:gd name="T13" fmla="*/ 0 60000 65536"/>
                <a:gd name="T14" fmla="*/ 0 60000 65536"/>
                <a:gd name="T15" fmla="*/ 0 w 242"/>
                <a:gd name="T16" fmla="*/ 0 h 169"/>
                <a:gd name="T17" fmla="*/ 242 w 242"/>
                <a:gd name="T18" fmla="*/ 169 h 169"/>
              </a:gdLst>
              <a:ahLst/>
              <a:cxnLst>
                <a:cxn ang="T10">
                  <a:pos x="T0" y="T1"/>
                </a:cxn>
                <a:cxn ang="T11">
                  <a:pos x="T2" y="T3"/>
                </a:cxn>
                <a:cxn ang="T12">
                  <a:pos x="T4" y="T5"/>
                </a:cxn>
                <a:cxn ang="T13">
                  <a:pos x="T6" y="T7"/>
                </a:cxn>
                <a:cxn ang="T14">
                  <a:pos x="T8" y="T9"/>
                </a:cxn>
              </a:cxnLst>
              <a:rect l="T15" t="T16" r="T17" b="T18"/>
              <a:pathLst>
                <a:path w="242" h="169">
                  <a:moveTo>
                    <a:pt x="242" y="23"/>
                  </a:moveTo>
                  <a:lnTo>
                    <a:pt x="15" y="169"/>
                  </a:lnTo>
                  <a:lnTo>
                    <a:pt x="0" y="146"/>
                  </a:lnTo>
                  <a:lnTo>
                    <a:pt x="227" y="0"/>
                  </a:lnTo>
                  <a:lnTo>
                    <a:pt x="242"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72">
              <a:extLst>
                <a:ext uri="{FF2B5EF4-FFF2-40B4-BE49-F238E27FC236}">
                  <a16:creationId xmlns:a16="http://schemas.microsoft.com/office/drawing/2014/main" id="{0594CD51-1509-472A-9CD9-3429F2EF9BDF}"/>
                </a:ext>
              </a:extLst>
            </p:cNvPr>
            <p:cNvSpPr>
              <a:spLocks/>
            </p:cNvSpPr>
            <p:nvPr/>
          </p:nvSpPr>
          <p:spPr bwMode="auto">
            <a:xfrm>
              <a:off x="1276350" y="7210425"/>
              <a:ext cx="128588" cy="201613"/>
            </a:xfrm>
            <a:custGeom>
              <a:avLst/>
              <a:gdLst>
                <a:gd name="T0" fmla="*/ 0 w 169"/>
                <a:gd name="T1" fmla="*/ 2147483646 h 253"/>
                <a:gd name="T2" fmla="*/ 0 w 169"/>
                <a:gd name="T3" fmla="*/ 2147483646 h 253"/>
                <a:gd name="T4" fmla="*/ 0 w 169"/>
                <a:gd name="T5" fmla="*/ 2147483646 h 253"/>
                <a:gd name="T6" fmla="*/ 0 w 169"/>
                <a:gd name="T7" fmla="*/ 0 h 253"/>
                <a:gd name="T8" fmla="*/ 0 w 169"/>
                <a:gd name="T9" fmla="*/ 2147483646 h 253"/>
                <a:gd name="T10" fmla="*/ 0 60000 65536"/>
                <a:gd name="T11" fmla="*/ 0 60000 65536"/>
                <a:gd name="T12" fmla="*/ 0 60000 65536"/>
                <a:gd name="T13" fmla="*/ 0 60000 65536"/>
                <a:gd name="T14" fmla="*/ 0 60000 65536"/>
                <a:gd name="T15" fmla="*/ 0 w 169"/>
                <a:gd name="T16" fmla="*/ 0 h 253"/>
                <a:gd name="T17" fmla="*/ 169 w 169"/>
                <a:gd name="T18" fmla="*/ 253 h 253"/>
              </a:gdLst>
              <a:ahLst/>
              <a:cxnLst>
                <a:cxn ang="T10">
                  <a:pos x="T0" y="T1"/>
                </a:cxn>
                <a:cxn ang="T11">
                  <a:pos x="T2" y="T3"/>
                </a:cxn>
                <a:cxn ang="T12">
                  <a:pos x="T4" y="T5"/>
                </a:cxn>
                <a:cxn ang="T13">
                  <a:pos x="T6" y="T7"/>
                </a:cxn>
                <a:cxn ang="T14">
                  <a:pos x="T8" y="T9"/>
                </a:cxn>
              </a:cxnLst>
              <a:rect l="T15" t="T16" r="T17" b="T18"/>
              <a:pathLst>
                <a:path w="169" h="253">
                  <a:moveTo>
                    <a:pt x="0" y="8"/>
                  </a:moveTo>
                  <a:lnTo>
                    <a:pt x="157" y="253"/>
                  </a:lnTo>
                  <a:lnTo>
                    <a:pt x="169" y="246"/>
                  </a:lnTo>
                  <a:lnTo>
                    <a:pt x="11"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73">
              <a:extLst>
                <a:ext uri="{FF2B5EF4-FFF2-40B4-BE49-F238E27FC236}">
                  <a16:creationId xmlns:a16="http://schemas.microsoft.com/office/drawing/2014/main" id="{B885DC0B-1BE4-42A7-A85E-A37FB1C892AF}"/>
                </a:ext>
              </a:extLst>
            </p:cNvPr>
            <p:cNvSpPr>
              <a:spLocks/>
            </p:cNvSpPr>
            <p:nvPr/>
          </p:nvSpPr>
          <p:spPr bwMode="auto">
            <a:xfrm>
              <a:off x="1357313" y="7367588"/>
              <a:ext cx="71438" cy="69850"/>
            </a:xfrm>
            <a:custGeom>
              <a:avLst/>
              <a:gdLst>
                <a:gd name="T0" fmla="*/ 0 w 93"/>
                <a:gd name="T1" fmla="*/ 2147483646 h 88"/>
                <a:gd name="T2" fmla="*/ 0 w 93"/>
                <a:gd name="T3" fmla="*/ 2147483646 h 88"/>
                <a:gd name="T4" fmla="*/ 0 w 93"/>
                <a:gd name="T5" fmla="*/ 2147483646 h 88"/>
                <a:gd name="T6" fmla="*/ 0 w 93"/>
                <a:gd name="T7" fmla="*/ 0 h 88"/>
                <a:gd name="T8" fmla="*/ 0 w 93"/>
                <a:gd name="T9" fmla="*/ 2147483646 h 88"/>
                <a:gd name="T10" fmla="*/ 0 60000 65536"/>
                <a:gd name="T11" fmla="*/ 0 60000 65536"/>
                <a:gd name="T12" fmla="*/ 0 60000 65536"/>
                <a:gd name="T13" fmla="*/ 0 60000 65536"/>
                <a:gd name="T14" fmla="*/ 0 60000 65536"/>
                <a:gd name="T15" fmla="*/ 0 w 93"/>
                <a:gd name="T16" fmla="*/ 0 h 88"/>
                <a:gd name="T17" fmla="*/ 93 w 93"/>
                <a:gd name="T18" fmla="*/ 88 h 88"/>
              </a:gdLst>
              <a:ahLst/>
              <a:cxnLst>
                <a:cxn ang="T10">
                  <a:pos x="T0" y="T1"/>
                </a:cxn>
                <a:cxn ang="T11">
                  <a:pos x="T2" y="T3"/>
                </a:cxn>
                <a:cxn ang="T12">
                  <a:pos x="T4" y="T5"/>
                </a:cxn>
                <a:cxn ang="T13">
                  <a:pos x="T6" y="T7"/>
                </a:cxn>
                <a:cxn ang="T14">
                  <a:pos x="T8" y="T9"/>
                </a:cxn>
              </a:cxnLst>
              <a:rect l="T15" t="T16" r="T17" b="T18"/>
              <a:pathLst>
                <a:path w="93" h="88">
                  <a:moveTo>
                    <a:pt x="93" y="50"/>
                  </a:moveTo>
                  <a:lnTo>
                    <a:pt x="35" y="88"/>
                  </a:lnTo>
                  <a:lnTo>
                    <a:pt x="0" y="38"/>
                  </a:lnTo>
                  <a:lnTo>
                    <a:pt x="58" y="0"/>
                  </a:lnTo>
                  <a:lnTo>
                    <a:pt x="93"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Rectangle 74">
              <a:extLst>
                <a:ext uri="{FF2B5EF4-FFF2-40B4-BE49-F238E27FC236}">
                  <a16:creationId xmlns:a16="http://schemas.microsoft.com/office/drawing/2014/main" id="{F438621D-9E2A-4BD2-8DAC-1003E64FDC56}"/>
                </a:ext>
              </a:extLst>
            </p:cNvPr>
            <p:cNvSpPr>
              <a:spLocks noChangeArrowheads="1"/>
            </p:cNvSpPr>
            <p:nvPr/>
          </p:nvSpPr>
          <p:spPr bwMode="auto">
            <a:xfrm>
              <a:off x="1149350" y="7513638"/>
              <a:ext cx="21113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1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75" name="Rectangle 76">
              <a:extLst>
                <a:ext uri="{FF2B5EF4-FFF2-40B4-BE49-F238E27FC236}">
                  <a16:creationId xmlns:a16="http://schemas.microsoft.com/office/drawing/2014/main" id="{66004ECF-161A-4CFC-869D-6D904EF38E36}"/>
                </a:ext>
              </a:extLst>
            </p:cNvPr>
            <p:cNvSpPr>
              <a:spLocks noChangeArrowheads="1"/>
            </p:cNvSpPr>
            <p:nvPr/>
          </p:nvSpPr>
          <p:spPr bwMode="auto">
            <a:xfrm>
              <a:off x="1246188" y="7207250"/>
              <a:ext cx="23813" cy="263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1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76" name="Freeform 77">
              <a:extLst>
                <a:ext uri="{FF2B5EF4-FFF2-40B4-BE49-F238E27FC236}">
                  <a16:creationId xmlns:a16="http://schemas.microsoft.com/office/drawing/2014/main" id="{35549A75-AACE-4AB9-989B-F9B98D0D98CD}"/>
                </a:ext>
              </a:extLst>
            </p:cNvPr>
            <p:cNvSpPr>
              <a:spLocks/>
            </p:cNvSpPr>
            <p:nvPr/>
          </p:nvSpPr>
          <p:spPr bwMode="auto">
            <a:xfrm>
              <a:off x="1162050" y="7462838"/>
              <a:ext cx="31750" cy="57150"/>
            </a:xfrm>
            <a:custGeom>
              <a:avLst/>
              <a:gdLst>
                <a:gd name="T0" fmla="*/ 0 w 42"/>
                <a:gd name="T1" fmla="*/ 0 h 73"/>
                <a:gd name="T2" fmla="*/ 0 w 42"/>
                <a:gd name="T3" fmla="*/ 0 h 73"/>
                <a:gd name="T4" fmla="*/ 0 w 42"/>
                <a:gd name="T5" fmla="*/ 0 h 73"/>
                <a:gd name="T6" fmla="*/ 0 w 42"/>
                <a:gd name="T7" fmla="*/ 0 h 73"/>
                <a:gd name="T8" fmla="*/ 0 w 42"/>
                <a:gd name="T9" fmla="*/ 0 h 73"/>
                <a:gd name="T10" fmla="*/ 0 60000 65536"/>
                <a:gd name="T11" fmla="*/ 0 60000 65536"/>
                <a:gd name="T12" fmla="*/ 0 60000 65536"/>
                <a:gd name="T13" fmla="*/ 0 60000 65536"/>
                <a:gd name="T14" fmla="*/ 0 60000 65536"/>
                <a:gd name="T15" fmla="*/ 0 w 42"/>
                <a:gd name="T16" fmla="*/ 0 h 73"/>
                <a:gd name="T17" fmla="*/ 42 w 42"/>
                <a:gd name="T18" fmla="*/ 73 h 73"/>
              </a:gdLst>
              <a:ahLst/>
              <a:cxnLst>
                <a:cxn ang="T10">
                  <a:pos x="T0" y="T1"/>
                </a:cxn>
                <a:cxn ang="T11">
                  <a:pos x="T2" y="T3"/>
                </a:cxn>
                <a:cxn ang="T12">
                  <a:pos x="T4" y="T5"/>
                </a:cxn>
                <a:cxn ang="T13">
                  <a:pos x="T6" y="T7"/>
                </a:cxn>
                <a:cxn ang="T14">
                  <a:pos x="T8" y="T9"/>
                </a:cxn>
              </a:cxnLst>
              <a:rect l="T15" t="T16" r="T17" b="T18"/>
              <a:pathLst>
                <a:path w="42" h="73">
                  <a:moveTo>
                    <a:pt x="42" y="4"/>
                  </a:moveTo>
                  <a:lnTo>
                    <a:pt x="11" y="73"/>
                  </a:lnTo>
                  <a:lnTo>
                    <a:pt x="0" y="69"/>
                  </a:lnTo>
                  <a:lnTo>
                    <a:pt x="31" y="0"/>
                  </a:lnTo>
                  <a:lnTo>
                    <a:pt x="4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78">
              <a:extLst>
                <a:ext uri="{FF2B5EF4-FFF2-40B4-BE49-F238E27FC236}">
                  <a16:creationId xmlns:a16="http://schemas.microsoft.com/office/drawing/2014/main" id="{467FE451-08B2-4A28-86B2-F07C083F7527}"/>
                </a:ext>
              </a:extLst>
            </p:cNvPr>
            <p:cNvSpPr>
              <a:spLocks/>
            </p:cNvSpPr>
            <p:nvPr/>
          </p:nvSpPr>
          <p:spPr bwMode="auto">
            <a:xfrm>
              <a:off x="1328738" y="7469188"/>
              <a:ext cx="31750" cy="50800"/>
            </a:xfrm>
            <a:custGeom>
              <a:avLst/>
              <a:gdLst>
                <a:gd name="T0" fmla="*/ 0 w 42"/>
                <a:gd name="T1" fmla="*/ 0 h 65"/>
                <a:gd name="T2" fmla="*/ 0 w 42"/>
                <a:gd name="T3" fmla="*/ 0 h 65"/>
                <a:gd name="T4" fmla="*/ 0 w 42"/>
                <a:gd name="T5" fmla="*/ 0 h 65"/>
                <a:gd name="T6" fmla="*/ 0 w 42"/>
                <a:gd name="T7" fmla="*/ 0 h 65"/>
                <a:gd name="T8" fmla="*/ 0 w 42"/>
                <a:gd name="T9" fmla="*/ 0 h 65"/>
                <a:gd name="T10" fmla="*/ 0 60000 65536"/>
                <a:gd name="T11" fmla="*/ 0 60000 65536"/>
                <a:gd name="T12" fmla="*/ 0 60000 65536"/>
                <a:gd name="T13" fmla="*/ 0 60000 65536"/>
                <a:gd name="T14" fmla="*/ 0 60000 65536"/>
                <a:gd name="T15" fmla="*/ 0 w 42"/>
                <a:gd name="T16" fmla="*/ 0 h 65"/>
                <a:gd name="T17" fmla="*/ 42 w 42"/>
                <a:gd name="T18" fmla="*/ 65 h 65"/>
              </a:gdLst>
              <a:ahLst/>
              <a:cxnLst>
                <a:cxn ang="T10">
                  <a:pos x="T0" y="T1"/>
                </a:cxn>
                <a:cxn ang="T11">
                  <a:pos x="T2" y="T3"/>
                </a:cxn>
                <a:cxn ang="T12">
                  <a:pos x="T4" y="T5"/>
                </a:cxn>
                <a:cxn ang="T13">
                  <a:pos x="T6" y="T7"/>
                </a:cxn>
                <a:cxn ang="T14">
                  <a:pos x="T8" y="T9"/>
                </a:cxn>
              </a:cxnLst>
              <a:rect l="T15" t="T16" r="T17" b="T18"/>
              <a:pathLst>
                <a:path w="42" h="65">
                  <a:moveTo>
                    <a:pt x="0" y="3"/>
                  </a:moveTo>
                  <a:lnTo>
                    <a:pt x="31" y="65"/>
                  </a:lnTo>
                  <a:lnTo>
                    <a:pt x="42" y="61"/>
                  </a:lnTo>
                  <a:lnTo>
                    <a:pt x="11"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Rectangle 79">
              <a:extLst>
                <a:ext uri="{FF2B5EF4-FFF2-40B4-BE49-F238E27FC236}">
                  <a16:creationId xmlns:a16="http://schemas.microsoft.com/office/drawing/2014/main" id="{03BF615D-B3D4-46A5-8DE5-351ED67837F2}"/>
                </a:ext>
              </a:extLst>
            </p:cNvPr>
            <p:cNvSpPr>
              <a:spLocks noChangeArrowheads="1"/>
            </p:cNvSpPr>
            <p:nvPr/>
          </p:nvSpPr>
          <p:spPr bwMode="auto">
            <a:xfrm>
              <a:off x="1187450" y="7466013"/>
              <a:ext cx="14922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1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79" name="Freeform 80">
              <a:extLst>
                <a:ext uri="{FF2B5EF4-FFF2-40B4-BE49-F238E27FC236}">
                  <a16:creationId xmlns:a16="http://schemas.microsoft.com/office/drawing/2014/main" id="{B9B48D97-E887-4D65-9034-A2A781AE03D5}"/>
                </a:ext>
              </a:extLst>
            </p:cNvPr>
            <p:cNvSpPr>
              <a:spLocks/>
            </p:cNvSpPr>
            <p:nvPr/>
          </p:nvSpPr>
          <p:spPr bwMode="auto">
            <a:xfrm>
              <a:off x="928688" y="6726238"/>
              <a:ext cx="139700" cy="130175"/>
            </a:xfrm>
            <a:custGeom>
              <a:avLst/>
              <a:gdLst>
                <a:gd name="T0" fmla="*/ 0 w 183"/>
                <a:gd name="T1" fmla="*/ 0 h 163"/>
                <a:gd name="T2" fmla="*/ 0 w 183"/>
                <a:gd name="T3" fmla="*/ 2147483646 h 163"/>
                <a:gd name="T4" fmla="*/ 0 w 183"/>
                <a:gd name="T5" fmla="*/ 2147483646 h 163"/>
                <a:gd name="T6" fmla="*/ 0 w 183"/>
                <a:gd name="T7" fmla="*/ 2147483646 h 163"/>
                <a:gd name="T8" fmla="*/ 0 w 183"/>
                <a:gd name="T9" fmla="*/ 2147483646 h 163"/>
                <a:gd name="T10" fmla="*/ 0 w 183"/>
                <a:gd name="T11" fmla="*/ 2147483646 h 163"/>
                <a:gd name="T12" fmla="*/ 0 w 183"/>
                <a:gd name="T13" fmla="*/ 2147483646 h 163"/>
                <a:gd name="T14" fmla="*/ 0 w 183"/>
                <a:gd name="T15" fmla="*/ 2147483646 h 163"/>
                <a:gd name="T16" fmla="*/ 0 w 183"/>
                <a:gd name="T17" fmla="*/ 2147483646 h 163"/>
                <a:gd name="T18" fmla="*/ 0 w 183"/>
                <a:gd name="T19" fmla="*/ 2147483646 h 163"/>
                <a:gd name="T20" fmla="*/ 0 w 183"/>
                <a:gd name="T21" fmla="*/ 2147483646 h 163"/>
                <a:gd name="T22" fmla="*/ 0 w 183"/>
                <a:gd name="T23" fmla="*/ 2147483646 h 163"/>
                <a:gd name="T24" fmla="*/ 0 w 183"/>
                <a:gd name="T25" fmla="*/ 2147483646 h 163"/>
                <a:gd name="T26" fmla="*/ 0 w 183"/>
                <a:gd name="T27" fmla="*/ 2147483646 h 163"/>
                <a:gd name="T28" fmla="*/ 0 w 183"/>
                <a:gd name="T29" fmla="*/ 2147483646 h 163"/>
                <a:gd name="T30" fmla="*/ 0 w 183"/>
                <a:gd name="T31" fmla="*/ 2147483646 h 163"/>
                <a:gd name="T32" fmla="*/ 0 w 183"/>
                <a:gd name="T33" fmla="*/ 2147483646 h 163"/>
                <a:gd name="T34" fmla="*/ 0 w 183"/>
                <a:gd name="T35" fmla="*/ 2147483646 h 163"/>
                <a:gd name="T36" fmla="*/ 0 w 183"/>
                <a:gd name="T37" fmla="*/ 2147483646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63"/>
                <a:gd name="T59" fmla="*/ 183 w 183"/>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63">
                  <a:moveTo>
                    <a:pt x="183" y="0"/>
                  </a:moveTo>
                  <a:lnTo>
                    <a:pt x="164" y="2"/>
                  </a:lnTo>
                  <a:lnTo>
                    <a:pt x="147" y="4"/>
                  </a:lnTo>
                  <a:lnTo>
                    <a:pt x="129" y="7"/>
                  </a:lnTo>
                  <a:lnTo>
                    <a:pt x="112" y="12"/>
                  </a:lnTo>
                  <a:lnTo>
                    <a:pt x="98" y="19"/>
                  </a:lnTo>
                  <a:lnTo>
                    <a:pt x="82" y="27"/>
                  </a:lnTo>
                  <a:lnTo>
                    <a:pt x="69" y="36"/>
                  </a:lnTo>
                  <a:lnTo>
                    <a:pt x="55" y="47"/>
                  </a:lnTo>
                  <a:lnTo>
                    <a:pt x="43" y="58"/>
                  </a:lnTo>
                  <a:lnTo>
                    <a:pt x="32" y="71"/>
                  </a:lnTo>
                  <a:lnTo>
                    <a:pt x="23" y="84"/>
                  </a:lnTo>
                  <a:lnTo>
                    <a:pt x="16" y="98"/>
                  </a:lnTo>
                  <a:lnTo>
                    <a:pt x="9" y="113"/>
                  </a:lnTo>
                  <a:lnTo>
                    <a:pt x="4" y="129"/>
                  </a:lnTo>
                  <a:lnTo>
                    <a:pt x="2" y="144"/>
                  </a:lnTo>
                  <a:lnTo>
                    <a:pt x="1" y="162"/>
                  </a:lnTo>
                  <a:lnTo>
                    <a:pt x="0" y="162"/>
                  </a:lnTo>
                  <a:lnTo>
                    <a:pt x="1" y="163"/>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80" name="Group 81">
              <a:extLst>
                <a:ext uri="{FF2B5EF4-FFF2-40B4-BE49-F238E27FC236}">
                  <a16:creationId xmlns:a16="http://schemas.microsoft.com/office/drawing/2014/main" id="{C8439EC3-8712-44D5-8B2E-DD6F7003481C}"/>
                </a:ext>
              </a:extLst>
            </p:cNvPr>
            <p:cNvGrpSpPr>
              <a:grpSpLocks/>
            </p:cNvGrpSpPr>
            <p:nvPr/>
          </p:nvGrpSpPr>
          <p:grpSpPr bwMode="auto">
            <a:xfrm>
              <a:off x="1046163" y="6705600"/>
              <a:ext cx="31750" cy="52388"/>
              <a:chOff x="2171" y="891"/>
              <a:chExt cx="42" cy="66"/>
            </a:xfrm>
          </p:grpSpPr>
          <p:sp>
            <p:nvSpPr>
              <p:cNvPr id="94" name="Line 82">
                <a:extLst>
                  <a:ext uri="{FF2B5EF4-FFF2-40B4-BE49-F238E27FC236}">
                    <a16:creationId xmlns:a16="http://schemas.microsoft.com/office/drawing/2014/main" id="{00B6347F-64F8-4931-8566-0FB0B9A650F6}"/>
                  </a:ext>
                </a:extLst>
              </p:cNvPr>
              <p:cNvSpPr>
                <a:spLocks noChangeShapeType="1"/>
              </p:cNvSpPr>
              <p:nvPr/>
            </p:nvSpPr>
            <p:spPr bwMode="auto">
              <a:xfrm flipH="1">
                <a:off x="2183" y="920"/>
                <a:ext cx="28" cy="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83">
                <a:extLst>
                  <a:ext uri="{FF2B5EF4-FFF2-40B4-BE49-F238E27FC236}">
                    <a16:creationId xmlns:a16="http://schemas.microsoft.com/office/drawing/2014/main" id="{38D35287-E596-46BF-A747-3A84CDDFC11D}"/>
                  </a:ext>
                </a:extLst>
              </p:cNvPr>
              <p:cNvSpPr>
                <a:spLocks noChangeShapeType="1"/>
              </p:cNvSpPr>
              <p:nvPr/>
            </p:nvSpPr>
            <p:spPr bwMode="auto">
              <a:xfrm flipH="1" flipV="1">
                <a:off x="2171" y="891"/>
                <a:ext cx="42" cy="2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 name="Group 84">
              <a:extLst>
                <a:ext uri="{FF2B5EF4-FFF2-40B4-BE49-F238E27FC236}">
                  <a16:creationId xmlns:a16="http://schemas.microsoft.com/office/drawing/2014/main" id="{6E1A5346-88C8-4425-A9EC-999CE03571BD}"/>
                </a:ext>
              </a:extLst>
            </p:cNvPr>
            <p:cNvGrpSpPr>
              <a:grpSpLocks/>
            </p:cNvGrpSpPr>
            <p:nvPr/>
          </p:nvGrpSpPr>
          <p:grpSpPr bwMode="auto">
            <a:xfrm>
              <a:off x="911225" y="6829425"/>
              <a:ext cx="50800" cy="34925"/>
              <a:chOff x="1995" y="1046"/>
              <a:chExt cx="66" cy="44"/>
            </a:xfrm>
          </p:grpSpPr>
          <p:sp>
            <p:nvSpPr>
              <p:cNvPr id="92" name="Line 85">
                <a:extLst>
                  <a:ext uri="{FF2B5EF4-FFF2-40B4-BE49-F238E27FC236}">
                    <a16:creationId xmlns:a16="http://schemas.microsoft.com/office/drawing/2014/main" id="{286BF581-2F80-46AE-BD65-80941774351A}"/>
                  </a:ext>
                </a:extLst>
              </p:cNvPr>
              <p:cNvSpPr>
                <a:spLocks noChangeShapeType="1"/>
              </p:cNvSpPr>
              <p:nvPr/>
            </p:nvSpPr>
            <p:spPr bwMode="auto">
              <a:xfrm flipV="1">
                <a:off x="2019" y="1066"/>
                <a:ext cx="42" cy="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86">
                <a:extLst>
                  <a:ext uri="{FF2B5EF4-FFF2-40B4-BE49-F238E27FC236}">
                    <a16:creationId xmlns:a16="http://schemas.microsoft.com/office/drawing/2014/main" id="{87AEC90D-52C9-4A08-BB74-C9EDE2ABB65E}"/>
                  </a:ext>
                </a:extLst>
              </p:cNvPr>
              <p:cNvSpPr>
                <a:spLocks noChangeShapeType="1"/>
              </p:cNvSpPr>
              <p:nvPr/>
            </p:nvSpPr>
            <p:spPr bwMode="auto">
              <a:xfrm flipH="1" flipV="1">
                <a:off x="1995" y="1046"/>
                <a:ext cx="25"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 name="Freeform 87">
              <a:extLst>
                <a:ext uri="{FF2B5EF4-FFF2-40B4-BE49-F238E27FC236}">
                  <a16:creationId xmlns:a16="http://schemas.microsoft.com/office/drawing/2014/main" id="{2BCD4B11-0F8C-4EED-B53A-EC92544E9477}"/>
                </a:ext>
              </a:extLst>
            </p:cNvPr>
            <p:cNvSpPr>
              <a:spLocks/>
            </p:cNvSpPr>
            <p:nvPr/>
          </p:nvSpPr>
          <p:spPr bwMode="auto">
            <a:xfrm>
              <a:off x="928688" y="6726238"/>
              <a:ext cx="139700" cy="130175"/>
            </a:xfrm>
            <a:custGeom>
              <a:avLst/>
              <a:gdLst>
                <a:gd name="T0" fmla="*/ 0 w 183"/>
                <a:gd name="T1" fmla="*/ 0 h 163"/>
                <a:gd name="T2" fmla="*/ 0 w 183"/>
                <a:gd name="T3" fmla="*/ 2147483646 h 163"/>
                <a:gd name="T4" fmla="*/ 0 w 183"/>
                <a:gd name="T5" fmla="*/ 2147483646 h 163"/>
                <a:gd name="T6" fmla="*/ 0 w 183"/>
                <a:gd name="T7" fmla="*/ 2147483646 h 163"/>
                <a:gd name="T8" fmla="*/ 0 w 183"/>
                <a:gd name="T9" fmla="*/ 2147483646 h 163"/>
                <a:gd name="T10" fmla="*/ 0 w 183"/>
                <a:gd name="T11" fmla="*/ 2147483646 h 163"/>
                <a:gd name="T12" fmla="*/ 0 w 183"/>
                <a:gd name="T13" fmla="*/ 2147483646 h 163"/>
                <a:gd name="T14" fmla="*/ 0 w 183"/>
                <a:gd name="T15" fmla="*/ 2147483646 h 163"/>
                <a:gd name="T16" fmla="*/ 0 w 183"/>
                <a:gd name="T17" fmla="*/ 2147483646 h 163"/>
                <a:gd name="T18" fmla="*/ 0 w 183"/>
                <a:gd name="T19" fmla="*/ 2147483646 h 163"/>
                <a:gd name="T20" fmla="*/ 0 w 183"/>
                <a:gd name="T21" fmla="*/ 2147483646 h 163"/>
                <a:gd name="T22" fmla="*/ 0 w 183"/>
                <a:gd name="T23" fmla="*/ 2147483646 h 163"/>
                <a:gd name="T24" fmla="*/ 0 w 183"/>
                <a:gd name="T25" fmla="*/ 2147483646 h 163"/>
                <a:gd name="T26" fmla="*/ 0 w 183"/>
                <a:gd name="T27" fmla="*/ 2147483646 h 163"/>
                <a:gd name="T28" fmla="*/ 0 w 183"/>
                <a:gd name="T29" fmla="*/ 2147483646 h 163"/>
                <a:gd name="T30" fmla="*/ 0 w 183"/>
                <a:gd name="T31" fmla="*/ 2147483646 h 163"/>
                <a:gd name="T32" fmla="*/ 0 w 183"/>
                <a:gd name="T33" fmla="*/ 2147483646 h 163"/>
                <a:gd name="T34" fmla="*/ 0 w 183"/>
                <a:gd name="T35" fmla="*/ 2147483646 h 163"/>
                <a:gd name="T36" fmla="*/ 0 w 183"/>
                <a:gd name="T37" fmla="*/ 2147483646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63"/>
                <a:gd name="T59" fmla="*/ 183 w 183"/>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63">
                  <a:moveTo>
                    <a:pt x="183" y="0"/>
                  </a:moveTo>
                  <a:lnTo>
                    <a:pt x="164" y="2"/>
                  </a:lnTo>
                  <a:lnTo>
                    <a:pt x="147" y="4"/>
                  </a:lnTo>
                  <a:lnTo>
                    <a:pt x="129" y="7"/>
                  </a:lnTo>
                  <a:lnTo>
                    <a:pt x="112" y="12"/>
                  </a:lnTo>
                  <a:lnTo>
                    <a:pt x="98" y="19"/>
                  </a:lnTo>
                  <a:lnTo>
                    <a:pt x="82" y="27"/>
                  </a:lnTo>
                  <a:lnTo>
                    <a:pt x="69" y="36"/>
                  </a:lnTo>
                  <a:lnTo>
                    <a:pt x="55" y="47"/>
                  </a:lnTo>
                  <a:lnTo>
                    <a:pt x="43" y="58"/>
                  </a:lnTo>
                  <a:lnTo>
                    <a:pt x="32" y="71"/>
                  </a:lnTo>
                  <a:lnTo>
                    <a:pt x="23" y="84"/>
                  </a:lnTo>
                  <a:lnTo>
                    <a:pt x="16" y="98"/>
                  </a:lnTo>
                  <a:lnTo>
                    <a:pt x="9" y="113"/>
                  </a:lnTo>
                  <a:lnTo>
                    <a:pt x="4" y="129"/>
                  </a:lnTo>
                  <a:lnTo>
                    <a:pt x="2" y="144"/>
                  </a:lnTo>
                  <a:lnTo>
                    <a:pt x="1" y="162"/>
                  </a:lnTo>
                  <a:lnTo>
                    <a:pt x="0" y="162"/>
                  </a:lnTo>
                  <a:lnTo>
                    <a:pt x="1" y="163"/>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Line 88">
              <a:extLst>
                <a:ext uri="{FF2B5EF4-FFF2-40B4-BE49-F238E27FC236}">
                  <a16:creationId xmlns:a16="http://schemas.microsoft.com/office/drawing/2014/main" id="{7A420F7D-2A34-46DA-AD9D-E134A70C7E01}"/>
                </a:ext>
              </a:extLst>
            </p:cNvPr>
            <p:cNvSpPr>
              <a:spLocks noChangeShapeType="1"/>
            </p:cNvSpPr>
            <p:nvPr/>
          </p:nvSpPr>
          <p:spPr bwMode="auto">
            <a:xfrm flipH="1">
              <a:off x="1055688" y="6729413"/>
              <a:ext cx="20638" cy="285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89">
              <a:extLst>
                <a:ext uri="{FF2B5EF4-FFF2-40B4-BE49-F238E27FC236}">
                  <a16:creationId xmlns:a16="http://schemas.microsoft.com/office/drawing/2014/main" id="{A31E391C-FED4-418E-BC62-B1334261ED36}"/>
                </a:ext>
              </a:extLst>
            </p:cNvPr>
            <p:cNvSpPr>
              <a:spLocks noChangeShapeType="1"/>
            </p:cNvSpPr>
            <p:nvPr/>
          </p:nvSpPr>
          <p:spPr bwMode="auto">
            <a:xfrm flipH="1" flipV="1">
              <a:off x="1046163" y="6705600"/>
              <a:ext cx="31750" cy="238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90">
              <a:extLst>
                <a:ext uri="{FF2B5EF4-FFF2-40B4-BE49-F238E27FC236}">
                  <a16:creationId xmlns:a16="http://schemas.microsoft.com/office/drawing/2014/main" id="{1445001D-BF31-4174-8A08-C2C6DB408BDE}"/>
                </a:ext>
              </a:extLst>
            </p:cNvPr>
            <p:cNvSpPr>
              <a:spLocks noChangeShapeType="1"/>
            </p:cNvSpPr>
            <p:nvPr/>
          </p:nvSpPr>
          <p:spPr bwMode="auto">
            <a:xfrm flipH="1">
              <a:off x="1055688" y="6729413"/>
              <a:ext cx="20638" cy="285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Line 91">
              <a:extLst>
                <a:ext uri="{FF2B5EF4-FFF2-40B4-BE49-F238E27FC236}">
                  <a16:creationId xmlns:a16="http://schemas.microsoft.com/office/drawing/2014/main" id="{F1EA7C4D-FF2F-4E05-9949-EECD97D68DFF}"/>
                </a:ext>
              </a:extLst>
            </p:cNvPr>
            <p:cNvSpPr>
              <a:spLocks noChangeShapeType="1"/>
            </p:cNvSpPr>
            <p:nvPr/>
          </p:nvSpPr>
          <p:spPr bwMode="auto">
            <a:xfrm flipH="1" flipV="1">
              <a:off x="1046163" y="6705600"/>
              <a:ext cx="31750" cy="238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7" name="Group 92">
              <a:extLst>
                <a:ext uri="{FF2B5EF4-FFF2-40B4-BE49-F238E27FC236}">
                  <a16:creationId xmlns:a16="http://schemas.microsoft.com/office/drawing/2014/main" id="{42EDEC49-C93E-49AA-95AD-916007A1213E}"/>
                </a:ext>
              </a:extLst>
            </p:cNvPr>
            <p:cNvGrpSpPr>
              <a:grpSpLocks/>
            </p:cNvGrpSpPr>
            <p:nvPr/>
          </p:nvGrpSpPr>
          <p:grpSpPr bwMode="auto">
            <a:xfrm>
              <a:off x="911225" y="6829425"/>
              <a:ext cx="50800" cy="34925"/>
              <a:chOff x="1995" y="1046"/>
              <a:chExt cx="66" cy="44"/>
            </a:xfrm>
          </p:grpSpPr>
          <p:sp>
            <p:nvSpPr>
              <p:cNvPr id="88" name="Line 93">
                <a:extLst>
                  <a:ext uri="{FF2B5EF4-FFF2-40B4-BE49-F238E27FC236}">
                    <a16:creationId xmlns:a16="http://schemas.microsoft.com/office/drawing/2014/main" id="{4E744E4B-C154-4FFF-854A-6A6AB2120F3B}"/>
                  </a:ext>
                </a:extLst>
              </p:cNvPr>
              <p:cNvSpPr>
                <a:spLocks noChangeShapeType="1"/>
              </p:cNvSpPr>
              <p:nvPr/>
            </p:nvSpPr>
            <p:spPr bwMode="auto">
              <a:xfrm flipV="1">
                <a:off x="2019" y="1066"/>
                <a:ext cx="42" cy="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94">
                <a:extLst>
                  <a:ext uri="{FF2B5EF4-FFF2-40B4-BE49-F238E27FC236}">
                    <a16:creationId xmlns:a16="http://schemas.microsoft.com/office/drawing/2014/main" id="{13F7169E-6012-4F2D-A138-0559E9444958}"/>
                  </a:ext>
                </a:extLst>
              </p:cNvPr>
              <p:cNvSpPr>
                <a:spLocks noChangeShapeType="1"/>
              </p:cNvSpPr>
              <p:nvPr/>
            </p:nvSpPr>
            <p:spPr bwMode="auto">
              <a:xfrm flipH="1" flipV="1">
                <a:off x="1995" y="1046"/>
                <a:ext cx="25"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95">
                <a:extLst>
                  <a:ext uri="{FF2B5EF4-FFF2-40B4-BE49-F238E27FC236}">
                    <a16:creationId xmlns:a16="http://schemas.microsoft.com/office/drawing/2014/main" id="{5741707C-9128-4D15-A7C9-DC3D4B76E223}"/>
                  </a:ext>
                </a:extLst>
              </p:cNvPr>
              <p:cNvSpPr>
                <a:spLocks noChangeShapeType="1"/>
              </p:cNvSpPr>
              <p:nvPr/>
            </p:nvSpPr>
            <p:spPr bwMode="auto">
              <a:xfrm flipV="1">
                <a:off x="2019" y="1066"/>
                <a:ext cx="42" cy="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96">
                <a:extLst>
                  <a:ext uri="{FF2B5EF4-FFF2-40B4-BE49-F238E27FC236}">
                    <a16:creationId xmlns:a16="http://schemas.microsoft.com/office/drawing/2014/main" id="{DB737685-8A3D-4716-817A-A2E48C40EBA4}"/>
                  </a:ext>
                </a:extLst>
              </p:cNvPr>
              <p:cNvSpPr>
                <a:spLocks noChangeShapeType="1"/>
              </p:cNvSpPr>
              <p:nvPr/>
            </p:nvSpPr>
            <p:spPr bwMode="auto">
              <a:xfrm flipH="1" flipV="1">
                <a:off x="1995" y="1046"/>
                <a:ext cx="25" cy="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6" name="Group 3">
            <a:extLst>
              <a:ext uri="{FF2B5EF4-FFF2-40B4-BE49-F238E27FC236}">
                <a16:creationId xmlns:a16="http://schemas.microsoft.com/office/drawing/2014/main" id="{D21D2EAF-7139-42F5-8E38-BB20017CFCA9}"/>
              </a:ext>
            </a:extLst>
          </p:cNvPr>
          <p:cNvGrpSpPr>
            <a:grpSpLocks noChangeAspect="1"/>
          </p:cNvGrpSpPr>
          <p:nvPr/>
        </p:nvGrpSpPr>
        <p:grpSpPr bwMode="auto">
          <a:xfrm>
            <a:off x="1314450" y="6891338"/>
            <a:ext cx="1792288" cy="895350"/>
            <a:chOff x="597693" y="5775325"/>
            <a:chExt cx="2157413" cy="1077913"/>
          </a:xfrm>
        </p:grpSpPr>
        <p:sp>
          <p:nvSpPr>
            <p:cNvPr id="97" name="Rectangle 22">
              <a:extLst>
                <a:ext uri="{FF2B5EF4-FFF2-40B4-BE49-F238E27FC236}">
                  <a16:creationId xmlns:a16="http://schemas.microsoft.com/office/drawing/2014/main" id="{15FA3C73-C8D4-403D-878E-CDDEE203D136}"/>
                </a:ext>
              </a:extLst>
            </p:cNvPr>
            <p:cNvSpPr>
              <a:spLocks noChangeArrowheads="1"/>
            </p:cNvSpPr>
            <p:nvPr/>
          </p:nvSpPr>
          <p:spPr bwMode="auto">
            <a:xfrm>
              <a:off x="597693" y="5775325"/>
              <a:ext cx="2157413" cy="1077913"/>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1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98" name="Rectangle 23">
              <a:extLst>
                <a:ext uri="{FF2B5EF4-FFF2-40B4-BE49-F238E27FC236}">
                  <a16:creationId xmlns:a16="http://schemas.microsoft.com/office/drawing/2014/main" id="{302126F4-BF22-4AC9-9BA0-184A66E87895}"/>
                </a:ext>
              </a:extLst>
            </p:cNvPr>
            <p:cNvSpPr>
              <a:spLocks noChangeArrowheads="1"/>
            </p:cNvSpPr>
            <p:nvPr/>
          </p:nvSpPr>
          <p:spPr bwMode="auto">
            <a:xfrm>
              <a:off x="1032668" y="5956300"/>
              <a:ext cx="376238" cy="493713"/>
            </a:xfrm>
            <a:prstGeom prst="rect">
              <a:avLst/>
            </a:prstGeom>
            <a:solidFill>
              <a:schemeClr val="bg1">
                <a:alpha val="50195"/>
              </a:schemeClr>
            </a:solidFill>
            <a:ln w="9525">
              <a:solidFill>
                <a:schemeClr val="tx1"/>
              </a:solidFill>
              <a:miter lim="800000"/>
              <a:headEnd/>
              <a:tailEnd/>
            </a:ln>
          </p:spPr>
          <p:txBody>
            <a:bodyPr wrap="none" anchor="ctr"/>
            <a:lstStyle>
              <a:lvl1pPr>
                <a:spcBef>
                  <a:spcPct val="20000"/>
                </a:spcBef>
                <a:buChar char="•"/>
                <a:defRPr sz="3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1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00" name="Freeform 53">
            <a:extLst>
              <a:ext uri="{FF2B5EF4-FFF2-40B4-BE49-F238E27FC236}">
                <a16:creationId xmlns:a16="http://schemas.microsoft.com/office/drawing/2014/main" id="{A4286BB7-FFC0-4BEC-A727-D23960142DBC}"/>
              </a:ext>
            </a:extLst>
          </p:cNvPr>
          <p:cNvSpPr>
            <a:spLocks noChangeAspect="1"/>
          </p:cNvSpPr>
          <p:nvPr/>
        </p:nvSpPr>
        <p:spPr bwMode="auto">
          <a:xfrm>
            <a:off x="3109913" y="6456363"/>
            <a:ext cx="263525" cy="1160462"/>
          </a:xfrm>
          <a:custGeom>
            <a:avLst/>
            <a:gdLst>
              <a:gd name="T0" fmla="*/ 0 w 4535"/>
              <a:gd name="T1" fmla="*/ 2147483646 h 13299"/>
              <a:gd name="T2" fmla="*/ 2147483646 w 4535"/>
              <a:gd name="T3" fmla="*/ 0 h 13299"/>
              <a:gd name="T4" fmla="*/ 2147483646 w 4535"/>
              <a:gd name="T5" fmla="*/ 2147483646 h 13299"/>
              <a:gd name="T6" fmla="*/ 0 w 4535"/>
              <a:gd name="T7" fmla="*/ 2147483646 h 13299"/>
              <a:gd name="T8" fmla="*/ 0 w 4535"/>
              <a:gd name="T9" fmla="*/ 2147483646 h 132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35" h="13299">
                <a:moveTo>
                  <a:pt x="0" y="5102"/>
                </a:moveTo>
                <a:lnTo>
                  <a:pt x="4154" y="0"/>
                </a:lnTo>
                <a:lnTo>
                  <a:pt x="4535" y="7773"/>
                </a:lnTo>
                <a:lnTo>
                  <a:pt x="0" y="13299"/>
                </a:lnTo>
                <a:lnTo>
                  <a:pt x="0" y="5102"/>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01" name="TextBox 7">
            <a:extLst>
              <a:ext uri="{FF2B5EF4-FFF2-40B4-BE49-F238E27FC236}">
                <a16:creationId xmlns:a16="http://schemas.microsoft.com/office/drawing/2014/main" id="{29207C16-6F28-4D14-836A-8648E38D6F5A}"/>
              </a:ext>
            </a:extLst>
          </p:cNvPr>
          <p:cNvSpPr txBox="1">
            <a:spLocks noChangeAspect="1" noChangeArrowheads="1"/>
          </p:cNvSpPr>
          <p:nvPr/>
        </p:nvSpPr>
        <p:spPr bwMode="auto">
          <a:xfrm>
            <a:off x="1771650" y="7299325"/>
            <a:ext cx="1457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000" b="1">
                <a:latin typeface="Comic Sans MS" panose="030F0702030302020204" pitchFamily="66" charset="0"/>
              </a:rPr>
              <a:t>Sleepy Joe’s</a:t>
            </a:r>
          </a:p>
          <a:p>
            <a:pPr algn="ctr"/>
            <a:r>
              <a:rPr lang="en-US" altLang="en-US" sz="1000" b="1">
                <a:latin typeface="Comic Sans MS" panose="030F0702030302020204" pitchFamily="66" charset="0"/>
              </a:rPr>
              <a:t>Romance-a-torium</a:t>
            </a:r>
          </a:p>
        </p:txBody>
      </p:sp>
      <p:sp>
        <p:nvSpPr>
          <p:cNvPr id="102" name="Freeform 55">
            <a:extLst>
              <a:ext uri="{FF2B5EF4-FFF2-40B4-BE49-F238E27FC236}">
                <a16:creationId xmlns:a16="http://schemas.microsoft.com/office/drawing/2014/main" id="{DBC589AB-D845-47CA-B86E-CBE4976BA519}"/>
              </a:ext>
            </a:extLst>
          </p:cNvPr>
          <p:cNvSpPr>
            <a:spLocks noChangeAspect="1"/>
          </p:cNvSpPr>
          <p:nvPr/>
        </p:nvSpPr>
        <p:spPr bwMode="auto">
          <a:xfrm>
            <a:off x="3409950" y="7496175"/>
            <a:ext cx="179388" cy="1466850"/>
          </a:xfrm>
          <a:custGeom>
            <a:avLst/>
            <a:gdLst>
              <a:gd name="T0" fmla="*/ 0 w 5667"/>
              <a:gd name="T1" fmla="*/ 2147483646 h 13238"/>
              <a:gd name="T2" fmla="*/ 2147483646 w 5667"/>
              <a:gd name="T3" fmla="*/ 2147483646 h 13238"/>
              <a:gd name="T4" fmla="*/ 2147483646 w 5667"/>
              <a:gd name="T5" fmla="*/ 2147483646 h 13238"/>
              <a:gd name="T6" fmla="*/ 2147483646 w 5667"/>
              <a:gd name="T7" fmla="*/ 0 h 13238"/>
              <a:gd name="T8" fmla="*/ 0 w 5667"/>
              <a:gd name="T9" fmla="*/ 2147483646 h 132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7" h="13238">
                <a:moveTo>
                  <a:pt x="0" y="6619"/>
                </a:moveTo>
                <a:lnTo>
                  <a:pt x="5667" y="13238"/>
                </a:lnTo>
                <a:cubicBezTo>
                  <a:pt x="5445" y="9826"/>
                  <a:pt x="5222" y="6413"/>
                  <a:pt x="5000" y="3001"/>
                </a:cubicBezTo>
                <a:lnTo>
                  <a:pt x="167" y="0"/>
                </a:lnTo>
                <a:cubicBezTo>
                  <a:pt x="111" y="2206"/>
                  <a:pt x="56" y="4413"/>
                  <a:pt x="0" y="6619"/>
                </a:cubicBez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03" name="Freeform 56">
            <a:extLst>
              <a:ext uri="{FF2B5EF4-FFF2-40B4-BE49-F238E27FC236}">
                <a16:creationId xmlns:a16="http://schemas.microsoft.com/office/drawing/2014/main" id="{19F1A9AC-F098-41C8-829A-89C9A34D3767}"/>
              </a:ext>
            </a:extLst>
          </p:cNvPr>
          <p:cNvSpPr>
            <a:spLocks noChangeAspect="1"/>
          </p:cNvSpPr>
          <p:nvPr/>
        </p:nvSpPr>
        <p:spPr bwMode="auto">
          <a:xfrm>
            <a:off x="3097213" y="6894513"/>
            <a:ext cx="184150" cy="992187"/>
          </a:xfrm>
          <a:custGeom>
            <a:avLst/>
            <a:gdLst>
              <a:gd name="T0" fmla="*/ 2147483646 w 23334"/>
              <a:gd name="T1" fmla="*/ 2147483646 h 12051"/>
              <a:gd name="T2" fmla="*/ 2147483646 w 23334"/>
              <a:gd name="T3" fmla="*/ 2147483646 h 12051"/>
              <a:gd name="T4" fmla="*/ 0 w 23334"/>
              <a:gd name="T5" fmla="*/ 0 h 12051"/>
              <a:gd name="T6" fmla="*/ 470534573 w 23334"/>
              <a:gd name="T7" fmla="*/ 2147483646 h 12051"/>
              <a:gd name="T8" fmla="*/ 2147483646 w 23334"/>
              <a:gd name="T9" fmla="*/ 2147483646 h 120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34" h="12051">
                <a:moveTo>
                  <a:pt x="21333" y="12051"/>
                </a:moveTo>
                <a:lnTo>
                  <a:pt x="23334" y="2244"/>
                </a:lnTo>
                <a:lnTo>
                  <a:pt x="0" y="0"/>
                </a:lnTo>
                <a:lnTo>
                  <a:pt x="1333" y="10833"/>
                </a:lnTo>
                <a:lnTo>
                  <a:pt x="21333" y="12051"/>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104" name="Straight Connector 103">
            <a:extLst>
              <a:ext uri="{FF2B5EF4-FFF2-40B4-BE49-F238E27FC236}">
                <a16:creationId xmlns:a16="http://schemas.microsoft.com/office/drawing/2014/main" id="{D7CC5A0F-843E-4B48-92FE-2B26101935A8}"/>
              </a:ext>
            </a:extLst>
          </p:cNvPr>
          <p:cNvCxnSpPr>
            <a:cxnSpLocks noChangeAspect="1"/>
            <a:stCxn id="147" idx="2"/>
            <a:endCxn id="74" idx="0"/>
          </p:cNvCxnSpPr>
          <p:nvPr/>
        </p:nvCxnSpPr>
        <p:spPr>
          <a:xfrm flipV="1">
            <a:off x="5494338" y="6381750"/>
            <a:ext cx="417512" cy="106362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05" name="TextBox 110">
            <a:extLst>
              <a:ext uri="{FF2B5EF4-FFF2-40B4-BE49-F238E27FC236}">
                <a16:creationId xmlns:a16="http://schemas.microsoft.com/office/drawing/2014/main" id="{275C827F-B5D1-4C30-8DFB-4F2F0B7B3182}"/>
              </a:ext>
            </a:extLst>
          </p:cNvPr>
          <p:cNvSpPr txBox="1">
            <a:spLocks noChangeAspect="1" noChangeArrowheads="1"/>
          </p:cNvSpPr>
          <p:nvPr/>
        </p:nvSpPr>
        <p:spPr bwMode="auto">
          <a:xfrm>
            <a:off x="4965700" y="6421438"/>
            <a:ext cx="7112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000" dirty="0"/>
              <a:t>NT Corgi</a:t>
            </a:r>
          </a:p>
        </p:txBody>
      </p:sp>
      <p:grpSp>
        <p:nvGrpSpPr>
          <p:cNvPr id="107" name="Group 278">
            <a:extLst>
              <a:ext uri="{FF2B5EF4-FFF2-40B4-BE49-F238E27FC236}">
                <a16:creationId xmlns:a16="http://schemas.microsoft.com/office/drawing/2014/main" id="{13AD4D59-9E12-4B62-91F9-66252EFB2021}"/>
              </a:ext>
            </a:extLst>
          </p:cNvPr>
          <p:cNvGrpSpPr>
            <a:grpSpLocks noChangeAspect="1"/>
          </p:cNvGrpSpPr>
          <p:nvPr/>
        </p:nvGrpSpPr>
        <p:grpSpPr bwMode="auto">
          <a:xfrm>
            <a:off x="2419406" y="5734398"/>
            <a:ext cx="238950" cy="655290"/>
            <a:chOff x="2208" y="240"/>
            <a:chExt cx="181" cy="496"/>
          </a:xfrm>
        </p:grpSpPr>
        <p:sp>
          <p:nvSpPr>
            <p:cNvPr id="109" name="Line 279">
              <a:extLst>
                <a:ext uri="{FF2B5EF4-FFF2-40B4-BE49-F238E27FC236}">
                  <a16:creationId xmlns:a16="http://schemas.microsoft.com/office/drawing/2014/main" id="{1395F3BE-4675-4D43-95EC-CCF56E7233E6}"/>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 name="Line 280">
              <a:extLst>
                <a:ext uri="{FF2B5EF4-FFF2-40B4-BE49-F238E27FC236}">
                  <a16:creationId xmlns:a16="http://schemas.microsoft.com/office/drawing/2014/main" id="{7AA20876-3DC6-400B-9C27-6833E696E021}"/>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 name="Freeform 281">
              <a:extLst>
                <a:ext uri="{FF2B5EF4-FFF2-40B4-BE49-F238E27FC236}">
                  <a16:creationId xmlns:a16="http://schemas.microsoft.com/office/drawing/2014/main" id="{3392693A-6BAF-4E6C-A4EF-E81CF35B0A10}"/>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12" name="Freeform 282">
              <a:extLst>
                <a:ext uri="{FF2B5EF4-FFF2-40B4-BE49-F238E27FC236}">
                  <a16:creationId xmlns:a16="http://schemas.microsoft.com/office/drawing/2014/main" id="{A2E473AD-5184-4AD8-B4A8-74F84B965D1D}"/>
                </a:ext>
              </a:extLst>
            </p:cNvPr>
            <p:cNvSpPr>
              <a:spLocks/>
            </p:cNvSpPr>
            <p:nvPr/>
          </p:nvSpPr>
          <p:spPr bwMode="auto">
            <a:xfrm flipH="1">
              <a:off x="2211" y="306"/>
              <a:ext cx="56" cy="262"/>
            </a:xfrm>
            <a:custGeom>
              <a:avLst/>
              <a:gdLst>
                <a:gd name="T0" fmla="*/ 0 w 56"/>
                <a:gd name="T1" fmla="*/ 3 h 264"/>
                <a:gd name="T2" fmla="*/ 0 w 56"/>
                <a:gd name="T3" fmla="*/ 228 h 264"/>
                <a:gd name="T4" fmla="*/ 21 w 56"/>
                <a:gd name="T5" fmla="*/ 228 h 264"/>
                <a:gd name="T6" fmla="*/ 56 w 56"/>
                <a:gd name="T7" fmla="*/ 18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15" name="Group 283">
            <a:extLst>
              <a:ext uri="{FF2B5EF4-FFF2-40B4-BE49-F238E27FC236}">
                <a16:creationId xmlns:a16="http://schemas.microsoft.com/office/drawing/2014/main" id="{3A2F0C5E-0F7E-40CB-9CC0-D6726520BD05}"/>
              </a:ext>
            </a:extLst>
          </p:cNvPr>
          <p:cNvGrpSpPr>
            <a:grpSpLocks noChangeAspect="1"/>
          </p:cNvGrpSpPr>
          <p:nvPr/>
        </p:nvGrpSpPr>
        <p:grpSpPr bwMode="auto">
          <a:xfrm flipH="1">
            <a:off x="1700244" y="5719666"/>
            <a:ext cx="238912" cy="654147"/>
            <a:chOff x="2208" y="240"/>
            <a:chExt cx="181" cy="496"/>
          </a:xfrm>
        </p:grpSpPr>
        <p:sp>
          <p:nvSpPr>
            <p:cNvPr id="117" name="Line 284">
              <a:extLst>
                <a:ext uri="{FF2B5EF4-FFF2-40B4-BE49-F238E27FC236}">
                  <a16:creationId xmlns:a16="http://schemas.microsoft.com/office/drawing/2014/main" id="{2E2ED100-0FBF-403E-8CC6-8C66E3324C0A}"/>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Line 285">
              <a:extLst>
                <a:ext uri="{FF2B5EF4-FFF2-40B4-BE49-F238E27FC236}">
                  <a16:creationId xmlns:a16="http://schemas.microsoft.com/office/drawing/2014/main" id="{BFE84CC6-CCA7-4AE7-82D4-B9D4BD5E1F93}"/>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Freeform 286">
              <a:extLst>
                <a:ext uri="{FF2B5EF4-FFF2-40B4-BE49-F238E27FC236}">
                  <a16:creationId xmlns:a16="http://schemas.microsoft.com/office/drawing/2014/main" id="{E9756926-E175-40EF-88DD-D3D842175CC6}"/>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0" name="Freeform 287">
              <a:extLst>
                <a:ext uri="{FF2B5EF4-FFF2-40B4-BE49-F238E27FC236}">
                  <a16:creationId xmlns:a16="http://schemas.microsoft.com/office/drawing/2014/main" id="{3BE9AC92-6F6E-4802-A71A-2DF8B0927D30}"/>
                </a:ext>
              </a:extLst>
            </p:cNvPr>
            <p:cNvSpPr>
              <a:spLocks/>
            </p:cNvSpPr>
            <p:nvPr/>
          </p:nvSpPr>
          <p:spPr bwMode="auto">
            <a:xfrm flipH="1">
              <a:off x="2211" y="306"/>
              <a:ext cx="56" cy="262"/>
            </a:xfrm>
            <a:custGeom>
              <a:avLst/>
              <a:gdLst>
                <a:gd name="T0" fmla="*/ 0 w 56"/>
                <a:gd name="T1" fmla="*/ 3 h 264"/>
                <a:gd name="T2" fmla="*/ 0 w 56"/>
                <a:gd name="T3" fmla="*/ 228 h 264"/>
                <a:gd name="T4" fmla="*/ 21 w 56"/>
                <a:gd name="T5" fmla="*/ 228 h 264"/>
                <a:gd name="T6" fmla="*/ 56 w 56"/>
                <a:gd name="T7" fmla="*/ 18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23" name="Group 164">
            <a:extLst>
              <a:ext uri="{FF2B5EF4-FFF2-40B4-BE49-F238E27FC236}">
                <a16:creationId xmlns:a16="http://schemas.microsoft.com/office/drawing/2014/main" id="{C2E212BA-9FB7-412F-AB2C-BFCDFF3C6693}"/>
              </a:ext>
            </a:extLst>
          </p:cNvPr>
          <p:cNvGrpSpPr>
            <a:grpSpLocks noChangeAspect="1"/>
          </p:cNvGrpSpPr>
          <p:nvPr/>
        </p:nvGrpSpPr>
        <p:grpSpPr bwMode="auto">
          <a:xfrm>
            <a:off x="4779958" y="5135467"/>
            <a:ext cx="240095" cy="654146"/>
            <a:chOff x="1247" y="2496"/>
            <a:chExt cx="182" cy="496"/>
          </a:xfrm>
        </p:grpSpPr>
        <p:sp>
          <p:nvSpPr>
            <p:cNvPr id="124" name="Line 165">
              <a:extLst>
                <a:ext uri="{FF2B5EF4-FFF2-40B4-BE49-F238E27FC236}">
                  <a16:creationId xmlns:a16="http://schemas.microsoft.com/office/drawing/2014/main" id="{2C0A3A43-2670-4716-98F8-028667026C58}"/>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166">
              <a:extLst>
                <a:ext uri="{FF2B5EF4-FFF2-40B4-BE49-F238E27FC236}">
                  <a16:creationId xmlns:a16="http://schemas.microsoft.com/office/drawing/2014/main" id="{AA371744-FEB2-4917-A153-021C2795744D}"/>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6" name="Group 167">
              <a:extLst>
                <a:ext uri="{FF2B5EF4-FFF2-40B4-BE49-F238E27FC236}">
                  <a16:creationId xmlns:a16="http://schemas.microsoft.com/office/drawing/2014/main" id="{146B966B-A88A-4D49-825D-FCF4EE5D601E}"/>
                </a:ext>
              </a:extLst>
            </p:cNvPr>
            <p:cNvGrpSpPr>
              <a:grpSpLocks/>
            </p:cNvGrpSpPr>
            <p:nvPr/>
          </p:nvGrpSpPr>
          <p:grpSpPr bwMode="auto">
            <a:xfrm>
              <a:off x="1247" y="2496"/>
              <a:ext cx="182" cy="331"/>
              <a:chOff x="1247" y="2496"/>
              <a:chExt cx="182" cy="331"/>
            </a:xfrm>
          </p:grpSpPr>
          <p:sp>
            <p:nvSpPr>
              <p:cNvPr id="127" name="Freeform 168">
                <a:extLst>
                  <a:ext uri="{FF2B5EF4-FFF2-40B4-BE49-F238E27FC236}">
                    <a16:creationId xmlns:a16="http://schemas.microsoft.com/office/drawing/2014/main" id="{3D41CB51-38A1-4807-BB6B-8EBAAC87FB39}"/>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8" name="Freeform 169">
                <a:extLst>
                  <a:ext uri="{FF2B5EF4-FFF2-40B4-BE49-F238E27FC236}">
                    <a16:creationId xmlns:a16="http://schemas.microsoft.com/office/drawing/2014/main" id="{0A10830E-7CC1-4E18-A09F-A64A3071941F}"/>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31" name="Group 164">
            <a:extLst>
              <a:ext uri="{FF2B5EF4-FFF2-40B4-BE49-F238E27FC236}">
                <a16:creationId xmlns:a16="http://schemas.microsoft.com/office/drawing/2014/main" id="{0FFA027D-735D-4231-8D4F-71FB5A4047E3}"/>
              </a:ext>
            </a:extLst>
          </p:cNvPr>
          <p:cNvGrpSpPr>
            <a:grpSpLocks noChangeAspect="1"/>
          </p:cNvGrpSpPr>
          <p:nvPr/>
        </p:nvGrpSpPr>
        <p:grpSpPr bwMode="auto">
          <a:xfrm>
            <a:off x="6457945" y="5135469"/>
            <a:ext cx="240095" cy="654144"/>
            <a:chOff x="1247" y="2496"/>
            <a:chExt cx="182" cy="496"/>
          </a:xfrm>
        </p:grpSpPr>
        <p:sp>
          <p:nvSpPr>
            <p:cNvPr id="132" name="Line 165">
              <a:extLst>
                <a:ext uri="{FF2B5EF4-FFF2-40B4-BE49-F238E27FC236}">
                  <a16:creationId xmlns:a16="http://schemas.microsoft.com/office/drawing/2014/main" id="{3038419A-EE59-4BA9-9911-B147715E3014}"/>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 name="Line 166">
              <a:extLst>
                <a:ext uri="{FF2B5EF4-FFF2-40B4-BE49-F238E27FC236}">
                  <a16:creationId xmlns:a16="http://schemas.microsoft.com/office/drawing/2014/main" id="{F822263A-4087-4A1F-88C1-95094F97796A}"/>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4" name="Group 167">
              <a:extLst>
                <a:ext uri="{FF2B5EF4-FFF2-40B4-BE49-F238E27FC236}">
                  <a16:creationId xmlns:a16="http://schemas.microsoft.com/office/drawing/2014/main" id="{73AD43CE-C9CF-4ACC-BA89-8B2B4710123E}"/>
                </a:ext>
              </a:extLst>
            </p:cNvPr>
            <p:cNvGrpSpPr>
              <a:grpSpLocks/>
            </p:cNvGrpSpPr>
            <p:nvPr/>
          </p:nvGrpSpPr>
          <p:grpSpPr bwMode="auto">
            <a:xfrm>
              <a:off x="1247" y="2496"/>
              <a:ext cx="182" cy="331"/>
              <a:chOff x="1247" y="2496"/>
              <a:chExt cx="182" cy="331"/>
            </a:xfrm>
          </p:grpSpPr>
          <p:sp>
            <p:nvSpPr>
              <p:cNvPr id="135" name="Freeform 168">
                <a:extLst>
                  <a:ext uri="{FF2B5EF4-FFF2-40B4-BE49-F238E27FC236}">
                    <a16:creationId xmlns:a16="http://schemas.microsoft.com/office/drawing/2014/main" id="{2B88D5ED-2DB6-49E4-9EE8-3628225EA62D}"/>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36" name="Freeform 169">
                <a:extLst>
                  <a:ext uri="{FF2B5EF4-FFF2-40B4-BE49-F238E27FC236}">
                    <a16:creationId xmlns:a16="http://schemas.microsoft.com/office/drawing/2014/main" id="{77563DF2-83E2-4266-9BE1-0B09B0F88FD0}"/>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37" name="Group 90">
            <a:extLst>
              <a:ext uri="{FF2B5EF4-FFF2-40B4-BE49-F238E27FC236}">
                <a16:creationId xmlns:a16="http://schemas.microsoft.com/office/drawing/2014/main" id="{738307EE-8B03-4F56-9DEF-20D6F5D9AD42}"/>
              </a:ext>
            </a:extLst>
          </p:cNvPr>
          <p:cNvGrpSpPr>
            <a:grpSpLocks noChangeAspect="1"/>
          </p:cNvGrpSpPr>
          <p:nvPr/>
        </p:nvGrpSpPr>
        <p:grpSpPr bwMode="auto">
          <a:xfrm>
            <a:off x="5399088" y="6189663"/>
            <a:ext cx="341312" cy="285750"/>
            <a:chOff x="4441924" y="480438"/>
            <a:chExt cx="527050" cy="441739"/>
          </a:xfrm>
        </p:grpSpPr>
        <p:sp>
          <p:nvSpPr>
            <p:cNvPr id="138" name="Line 30">
              <a:extLst>
                <a:ext uri="{FF2B5EF4-FFF2-40B4-BE49-F238E27FC236}">
                  <a16:creationId xmlns:a16="http://schemas.microsoft.com/office/drawing/2014/main" id="{1E89865B-92B8-4533-B23E-7D73AF1A8245}"/>
                </a:ext>
              </a:extLst>
            </p:cNvPr>
            <p:cNvSpPr>
              <a:spLocks noChangeShapeType="1"/>
            </p:cNvSpPr>
            <p:nvPr/>
          </p:nvSpPr>
          <p:spPr bwMode="auto">
            <a:xfrm>
              <a:off x="4520506" y="520539"/>
              <a:ext cx="0" cy="401638"/>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 name="Line 31">
              <a:extLst>
                <a:ext uri="{FF2B5EF4-FFF2-40B4-BE49-F238E27FC236}">
                  <a16:creationId xmlns:a16="http://schemas.microsoft.com/office/drawing/2014/main" id="{97267570-9656-485E-9189-DB873E7C6888}"/>
                </a:ext>
              </a:extLst>
            </p:cNvPr>
            <p:cNvSpPr>
              <a:spLocks noChangeShapeType="1"/>
            </p:cNvSpPr>
            <p:nvPr/>
          </p:nvSpPr>
          <p:spPr bwMode="auto">
            <a:xfrm>
              <a:off x="4834668" y="516169"/>
              <a:ext cx="0" cy="401638"/>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 name="Freeform 32">
              <a:extLst>
                <a:ext uri="{FF2B5EF4-FFF2-40B4-BE49-F238E27FC236}">
                  <a16:creationId xmlns:a16="http://schemas.microsoft.com/office/drawing/2014/main" id="{5ABE604D-5308-469D-86F4-C2BA9F121949}"/>
                </a:ext>
              </a:extLst>
            </p:cNvPr>
            <p:cNvSpPr>
              <a:spLocks/>
            </p:cNvSpPr>
            <p:nvPr/>
          </p:nvSpPr>
          <p:spPr bwMode="auto">
            <a:xfrm rot="5400000">
              <a:off x="4561780" y="360582"/>
              <a:ext cx="287338" cy="527050"/>
            </a:xfrm>
            <a:custGeom>
              <a:avLst/>
              <a:gdLst>
                <a:gd name="T0" fmla="*/ 2147483646 w 277"/>
                <a:gd name="T1" fmla="*/ 0 h 517"/>
                <a:gd name="T2" fmla="*/ 2147483646 w 277"/>
                <a:gd name="T3" fmla="*/ 0 h 517"/>
                <a:gd name="T4" fmla="*/ 2147483646 w 277"/>
                <a:gd name="T5" fmla="*/ 2147483646 h 517"/>
                <a:gd name="T6" fmla="*/ 2147483646 w 277"/>
                <a:gd name="T7" fmla="*/ 2147483646 h 517"/>
                <a:gd name="T8" fmla="*/ 2147483646 w 277"/>
                <a:gd name="T9" fmla="*/ 2147483646 h 517"/>
                <a:gd name="T10" fmla="*/ 2147483646 w 277"/>
                <a:gd name="T11" fmla="*/ 2147483646 h 517"/>
                <a:gd name="T12" fmla="*/ 2147483646 w 277"/>
                <a:gd name="T13" fmla="*/ 2147483646 h 517"/>
                <a:gd name="T14" fmla="*/ 2147483646 w 277"/>
                <a:gd name="T15" fmla="*/ 2147483646 h 517"/>
                <a:gd name="T16" fmla="*/ 0 w 277"/>
                <a:gd name="T17" fmla="*/ 2147483646 h 517"/>
                <a:gd name="T18" fmla="*/ 0 w 277"/>
                <a:gd name="T19" fmla="*/ 2147483646 h 517"/>
                <a:gd name="T20" fmla="*/ 2147483646 w 277"/>
                <a:gd name="T21" fmla="*/ 2147483646 h 517"/>
                <a:gd name="T22" fmla="*/ 2147483646 w 277"/>
                <a:gd name="T23" fmla="*/ 2147483646 h 517"/>
                <a:gd name="T24" fmla="*/ 2147483646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nvGrpSpPr>
            <p:cNvPr id="141" name="Group 94">
              <a:extLst>
                <a:ext uri="{FF2B5EF4-FFF2-40B4-BE49-F238E27FC236}">
                  <a16:creationId xmlns:a16="http://schemas.microsoft.com/office/drawing/2014/main" id="{E2EDE810-2182-4010-ADFA-A84D10A7AB79}"/>
                </a:ext>
              </a:extLst>
            </p:cNvPr>
            <p:cNvGrpSpPr>
              <a:grpSpLocks/>
            </p:cNvGrpSpPr>
            <p:nvPr/>
          </p:nvGrpSpPr>
          <p:grpSpPr bwMode="auto">
            <a:xfrm>
              <a:off x="4551810" y="537031"/>
              <a:ext cx="232221" cy="180331"/>
              <a:chOff x="5097315" y="1890712"/>
              <a:chExt cx="232221" cy="180331"/>
            </a:xfrm>
          </p:grpSpPr>
          <p:pic>
            <p:nvPicPr>
              <p:cNvPr id="142" name="Picture 95">
                <a:extLst>
                  <a:ext uri="{FF2B5EF4-FFF2-40B4-BE49-F238E27FC236}">
                    <a16:creationId xmlns:a16="http://schemas.microsoft.com/office/drawing/2014/main" id="{80DED155-F993-4342-B437-8D260BF846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7315" y="1961209"/>
                <a:ext cx="109834" cy="10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96">
                <a:extLst>
                  <a:ext uri="{FF2B5EF4-FFF2-40B4-BE49-F238E27FC236}">
                    <a16:creationId xmlns:a16="http://schemas.microsoft.com/office/drawing/2014/main" id="{6D130B63-0B64-42A2-9FDB-2D63A2A483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2" y="1890712"/>
                <a:ext cx="109834" cy="10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44" name="Group 744">
            <a:extLst>
              <a:ext uri="{FF2B5EF4-FFF2-40B4-BE49-F238E27FC236}">
                <a16:creationId xmlns:a16="http://schemas.microsoft.com/office/drawing/2014/main" id="{33535EF9-EFB7-40A6-A0EC-FB17C38D19D5}"/>
              </a:ext>
            </a:extLst>
          </p:cNvPr>
          <p:cNvGrpSpPr>
            <a:grpSpLocks noChangeAspect="1"/>
          </p:cNvGrpSpPr>
          <p:nvPr/>
        </p:nvGrpSpPr>
        <p:grpSpPr bwMode="auto">
          <a:xfrm>
            <a:off x="5480050" y="7286625"/>
            <a:ext cx="103188" cy="361950"/>
            <a:chOff x="2574" y="2166"/>
            <a:chExt cx="96" cy="398"/>
          </a:xfrm>
        </p:grpSpPr>
        <p:sp>
          <p:nvSpPr>
            <p:cNvPr id="145" name="Oval 745">
              <a:extLst>
                <a:ext uri="{FF2B5EF4-FFF2-40B4-BE49-F238E27FC236}">
                  <a16:creationId xmlns:a16="http://schemas.microsoft.com/office/drawing/2014/main" id="{35DF8550-F939-41DB-8FA2-7E811DBEF319}"/>
                </a:ext>
              </a:extLst>
            </p:cNvPr>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lvl1pPr>
                <a:spcBef>
                  <a:spcPct val="20000"/>
                </a:spcBef>
                <a:buChar char="•"/>
                <a:defRPr sz="3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1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6" name="Oval 746">
              <a:extLst>
                <a:ext uri="{FF2B5EF4-FFF2-40B4-BE49-F238E27FC236}">
                  <a16:creationId xmlns:a16="http://schemas.microsoft.com/office/drawing/2014/main" id="{E98997D3-8A9C-4F22-9943-E2A1DA44C547}"/>
                </a:ext>
              </a:extLst>
            </p:cNvPr>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lvl1pPr>
                <a:spcBef>
                  <a:spcPct val="20000"/>
                </a:spcBef>
                <a:buChar char="•"/>
                <a:defRPr sz="3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1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7" name="Freeform 747">
              <a:extLst>
                <a:ext uri="{FF2B5EF4-FFF2-40B4-BE49-F238E27FC236}">
                  <a16:creationId xmlns:a16="http://schemas.microsoft.com/office/drawing/2014/main" id="{8D31A3F1-DAF1-4921-AD65-AF75D0DF5366}"/>
                </a:ext>
              </a:extLst>
            </p:cNvPr>
            <p:cNvSpPr>
              <a:spLocks/>
            </p:cNvSpPr>
            <p:nvPr/>
          </p:nvSpPr>
          <p:spPr bwMode="auto">
            <a:xfrm>
              <a:off x="2588" y="2339"/>
              <a:ext cx="68" cy="225"/>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148" name="Rectangle 748">
              <a:extLst>
                <a:ext uri="{FF2B5EF4-FFF2-40B4-BE49-F238E27FC236}">
                  <a16:creationId xmlns:a16="http://schemas.microsoft.com/office/drawing/2014/main" id="{A68FEE30-49F5-4CFB-9BCD-23CC696BD17C}"/>
                </a:ext>
              </a:extLst>
            </p:cNvPr>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lvl1pPr>
                <a:spcBef>
                  <a:spcPct val="20000"/>
                </a:spcBef>
                <a:buChar char="•"/>
                <a:defRPr sz="3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1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 name="Rectangle 749">
              <a:extLst>
                <a:ext uri="{FF2B5EF4-FFF2-40B4-BE49-F238E27FC236}">
                  <a16:creationId xmlns:a16="http://schemas.microsoft.com/office/drawing/2014/main" id="{9909B46C-9C93-4604-BAAD-79E108177174}"/>
                </a:ext>
              </a:extLst>
            </p:cNvPr>
            <p:cNvSpPr>
              <a:spLocks noChangeArrowheads="1"/>
            </p:cNvSpPr>
            <p:nvPr/>
          </p:nvSpPr>
          <p:spPr bwMode="auto">
            <a:xfrm>
              <a:off x="2590" y="2336"/>
              <a:ext cx="63" cy="9"/>
            </a:xfrm>
            <a:prstGeom prst="rect">
              <a:avLst/>
            </a:prstGeom>
            <a:solidFill>
              <a:srgbClr val="00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1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0" name="Rectangle 750">
              <a:extLst>
                <a:ext uri="{FF2B5EF4-FFF2-40B4-BE49-F238E27FC236}">
                  <a16:creationId xmlns:a16="http://schemas.microsoft.com/office/drawing/2014/main" id="{05581105-94C6-4F64-9174-8FFB9321784E}"/>
                </a:ext>
              </a:extLst>
            </p:cNvPr>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lvl1pPr>
                <a:spcBef>
                  <a:spcPct val="20000"/>
                </a:spcBef>
                <a:buChar char="•"/>
                <a:defRPr sz="3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1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 name="Rectangle 751">
              <a:extLst>
                <a:ext uri="{FF2B5EF4-FFF2-40B4-BE49-F238E27FC236}">
                  <a16:creationId xmlns:a16="http://schemas.microsoft.com/office/drawing/2014/main" id="{9FE9C18F-53AB-4EF6-8AAB-224A121FF108}"/>
                </a:ext>
              </a:extLst>
            </p:cNvPr>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lvl1pPr>
                <a:spcBef>
                  <a:spcPct val="20000"/>
                </a:spcBef>
                <a:buChar char="•"/>
                <a:defRPr sz="3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1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pic>
        <p:nvPicPr>
          <p:cNvPr id="153" name="Picture 106">
            <a:extLst>
              <a:ext uri="{FF2B5EF4-FFF2-40B4-BE49-F238E27FC236}">
                <a16:creationId xmlns:a16="http://schemas.microsoft.com/office/drawing/2014/main" id="{9146CA6C-1C52-432E-B493-ED777C29A7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475" y="8248650"/>
            <a:ext cx="5127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Picture 107">
            <a:extLst>
              <a:ext uri="{FF2B5EF4-FFF2-40B4-BE49-F238E27FC236}">
                <a16:creationId xmlns:a16="http://schemas.microsoft.com/office/drawing/2014/main" id="{BB12D601-C515-466D-BFD6-4FB8982D0B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309633" flipH="1">
            <a:off x="1057275" y="8248650"/>
            <a:ext cx="13843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5" name="Group 4">
            <a:extLst>
              <a:ext uri="{FF2B5EF4-FFF2-40B4-BE49-F238E27FC236}">
                <a16:creationId xmlns:a16="http://schemas.microsoft.com/office/drawing/2014/main" id="{0A06FBB5-5328-42E9-B180-2E18814D73EC}"/>
              </a:ext>
            </a:extLst>
          </p:cNvPr>
          <p:cNvGrpSpPr>
            <a:grpSpLocks/>
          </p:cNvGrpSpPr>
          <p:nvPr/>
        </p:nvGrpSpPr>
        <p:grpSpPr bwMode="auto">
          <a:xfrm>
            <a:off x="4479925" y="6743700"/>
            <a:ext cx="431800" cy="519113"/>
            <a:chOff x="3213237" y="6781800"/>
            <a:chExt cx="431528" cy="519373"/>
          </a:xfrm>
        </p:grpSpPr>
        <p:pic>
          <p:nvPicPr>
            <p:cNvPr id="156" name="Picture 2">
              <a:extLst>
                <a:ext uri="{FF2B5EF4-FFF2-40B4-BE49-F238E27FC236}">
                  <a16:creationId xmlns:a16="http://schemas.microsoft.com/office/drawing/2014/main" id="{056B8B2A-3682-4065-81F8-0EE79FB0DA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1" y="6781800"/>
              <a:ext cx="152400" cy="180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TextBox 3">
              <a:extLst>
                <a:ext uri="{FF2B5EF4-FFF2-40B4-BE49-F238E27FC236}">
                  <a16:creationId xmlns:a16="http://schemas.microsoft.com/office/drawing/2014/main" id="{38391C42-9456-4BE7-85BF-23293DAC20DD}"/>
                </a:ext>
              </a:extLst>
            </p:cNvPr>
            <p:cNvSpPr txBox="1">
              <a:spLocks noChangeArrowheads="1"/>
            </p:cNvSpPr>
            <p:nvPr/>
          </p:nvSpPr>
          <p:spPr bwMode="auto">
            <a:xfrm>
              <a:off x="3213237" y="6962619"/>
              <a:ext cx="43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S" sz="800"/>
                <a:t>PCC</a:t>
              </a:r>
            </a:p>
            <a:p>
              <a:pPr algn="ctr"/>
              <a:r>
                <a:rPr lang="en-US" altLang="en-US" sz="800"/>
                <a:t>Cone</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1396</TotalTime>
  <Words>312</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Comic Sans MS</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180</cp:revision>
  <dcterms:created xsi:type="dcterms:W3CDTF">2002-08-21T12:11:08Z</dcterms:created>
  <dcterms:modified xsi:type="dcterms:W3CDTF">2020-03-01T21:11:57Z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